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272" r:id="rId2"/>
    <p:sldId id="256" r:id="rId3"/>
    <p:sldId id="257" r:id="rId4"/>
    <p:sldId id="258" r:id="rId5"/>
    <p:sldId id="260" r:id="rId6"/>
    <p:sldId id="261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</p:sldIdLst>
  <p:sldSz cx="9144000" cy="5143500" type="screen16x9"/>
  <p:notesSz cx="6858000" cy="9144000"/>
  <p:embeddedFontLs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Almanaque" pitchFamily="2" charset="0"/>
      <p:regular r:id="rId21"/>
      <p:italic r:id="rId22"/>
    </p:embeddedFont>
    <p:embeddedFont>
      <p:font typeface="Annual Condensed" pitchFamily="2" charset="0"/>
      <p:regular r:id="rId23"/>
      <p:bold r:id="rId24"/>
      <p:italic r:id="rId25"/>
      <p:boldItalic r:id="rId26"/>
    </p:embeddedFont>
    <p:embeddedFont>
      <p:font typeface="WhoopAss" pitchFamily="34" charset="0"/>
      <p:regular r:id="rId27"/>
    </p:embeddedFont>
    <p:embeddedFont>
      <p:font typeface="Arial Black" pitchFamily="34" charset="0"/>
      <p:bold r:id="rId28"/>
    </p:embeddedFont>
    <p:embeddedFont>
      <p:font typeface="Amos" pitchFamily="2" charset="0"/>
      <p:regular r:id="rId29"/>
      <p:bold r:id="rId30"/>
      <p:italic r:id="rId31"/>
      <p:boldItalic r:id="rId32"/>
    </p:embeddedFont>
    <p:embeddedFont>
      <p:font typeface="Aloe" pitchFamily="2" charset="0"/>
      <p:regular r:id="rId33"/>
      <p:bold r:id="rId34"/>
      <p:italic r:id="rId35"/>
      <p:boldItalic r:id="rId36"/>
    </p:embeddedFont>
    <p:embeddedFont>
      <p:font typeface="Impact" pitchFamily="34" charset="0"/>
      <p:regular r:id="rId37"/>
    </p:embeddedFont>
    <p:embeddedFont>
      <p:font typeface="OCR A Extended" pitchFamily="50" charset="0"/>
      <p:regular r:id="rId38"/>
    </p:embeddedFont>
    <p:embeddedFont>
      <p:font typeface="Abode" pitchFamily="2" charset="0"/>
      <p:regular r:id="rId39"/>
    </p:embeddedFont>
    <p:embeddedFont>
      <p:font typeface="Adorable" pitchFamily="66" charset="0"/>
      <p:regular r:id="rId40"/>
    </p:embeddedFont>
    <p:embeddedFont>
      <p:font typeface="Fighting Spirit TBS" pitchFamily="2" charset="0"/>
      <p:regular r:id="rId41"/>
      <p:bold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  <p:clrMru>
    <a:srgbClr val="FF1919"/>
    <a:srgbClr val="33CC33"/>
    <a:srgbClr val="FF6600"/>
    <a:srgbClr val="FF00FF"/>
    <a:srgbClr val="FFC30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09" autoAdjust="0"/>
  </p:normalViewPr>
  <p:slideViewPr>
    <p:cSldViewPr>
      <p:cViewPr varScale="1">
        <p:scale>
          <a:sx n="107" d="100"/>
          <a:sy n="107" d="100"/>
        </p:scale>
        <p:origin x="-396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font" Target="fonts/font23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font" Target="fonts/font2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font" Target="fonts/font22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font" Target="fonts/font2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font" Target="fonts/font24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F594E7-16A4-42CD-BC7B-B92309660EA5}" type="datetimeFigureOut">
              <a:rPr lang="en-US" smtClean="0"/>
              <a:pPr/>
              <a:t>4/12/2010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2AD72-0D81-409D-9A72-C6E4594C512A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C2AD72-0D81-409D-9A72-C6E4594C512A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C2AD72-0D81-409D-9A72-C6E4594C512A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C2AD72-0D81-409D-9A72-C6E4594C512A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C2AD72-0D81-409D-9A72-C6E4594C512A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C2AD72-0D81-409D-9A72-C6E4594C512A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5CC39-C5BF-43AD-AB50-E2391BEC7905}" type="datetimeFigureOut">
              <a:rPr lang="en-US" smtClean="0"/>
              <a:pPr/>
              <a:t>4/12/2010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170F8-85CC-4FC8-BDF2-336C2F08349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5CC39-C5BF-43AD-AB50-E2391BEC7905}" type="datetimeFigureOut">
              <a:rPr lang="en-US" smtClean="0"/>
              <a:pPr/>
              <a:t>4/12/2010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170F8-85CC-4FC8-BDF2-336C2F08349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5CC39-C5BF-43AD-AB50-E2391BEC7905}" type="datetimeFigureOut">
              <a:rPr lang="en-US" smtClean="0"/>
              <a:pPr/>
              <a:t>4/12/2010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170F8-85CC-4FC8-BDF2-336C2F08349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5CC39-C5BF-43AD-AB50-E2391BEC7905}" type="datetimeFigureOut">
              <a:rPr lang="en-US" smtClean="0"/>
              <a:pPr/>
              <a:t>4/12/2010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170F8-85CC-4FC8-BDF2-336C2F08349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5CC39-C5BF-43AD-AB50-E2391BEC7905}" type="datetimeFigureOut">
              <a:rPr lang="en-US" smtClean="0"/>
              <a:pPr/>
              <a:t>4/12/2010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170F8-85CC-4FC8-BDF2-336C2F08349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5CC39-C5BF-43AD-AB50-E2391BEC7905}" type="datetimeFigureOut">
              <a:rPr lang="en-US" smtClean="0"/>
              <a:pPr/>
              <a:t>4/12/2010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170F8-85CC-4FC8-BDF2-336C2F08349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5CC39-C5BF-43AD-AB50-E2391BEC7905}" type="datetimeFigureOut">
              <a:rPr lang="en-US" smtClean="0"/>
              <a:pPr/>
              <a:t>4/12/2010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170F8-85CC-4FC8-BDF2-336C2F08349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5CC39-C5BF-43AD-AB50-E2391BEC7905}" type="datetimeFigureOut">
              <a:rPr lang="en-US" smtClean="0"/>
              <a:pPr/>
              <a:t>4/12/2010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170F8-85CC-4FC8-BDF2-336C2F08349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5CC39-C5BF-43AD-AB50-E2391BEC7905}" type="datetimeFigureOut">
              <a:rPr lang="en-US" smtClean="0"/>
              <a:pPr/>
              <a:t>4/12/2010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170F8-85CC-4FC8-BDF2-336C2F08349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5CC39-C5BF-43AD-AB50-E2391BEC7905}" type="datetimeFigureOut">
              <a:rPr lang="en-US" smtClean="0"/>
              <a:pPr/>
              <a:t>4/12/2010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170F8-85CC-4FC8-BDF2-336C2F08349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5CC39-C5BF-43AD-AB50-E2391BEC7905}" type="datetimeFigureOut">
              <a:rPr lang="en-US" smtClean="0"/>
              <a:pPr/>
              <a:t>4/12/2010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170F8-85CC-4FC8-BDF2-336C2F08349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5CC39-C5BF-43AD-AB50-E2391BEC7905}" type="datetimeFigureOut">
              <a:rPr lang="en-US" smtClean="0"/>
              <a:pPr/>
              <a:t>4/12/2010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7170F8-85CC-4FC8-BDF2-336C2F083494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wlZsPTWXqts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0" y="2000246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bg1">
                    <a:alpha val="31000"/>
                  </a:schemeClr>
                </a:solidFill>
              </a:rPr>
              <a:t>Kinetic </a:t>
            </a:r>
            <a:r>
              <a:rPr lang="en-GB" b="1" dirty="0">
                <a:solidFill>
                  <a:schemeClr val="bg1">
                    <a:alpha val="31000"/>
                  </a:schemeClr>
                </a:solidFill>
              </a:rPr>
              <a:t>Typography </a:t>
            </a:r>
            <a:r>
              <a:rPr lang="en-GB" b="1" dirty="0" smtClean="0">
                <a:solidFill>
                  <a:schemeClr val="bg1">
                    <a:alpha val="31000"/>
                  </a:schemeClr>
                </a:solidFill>
              </a:rPr>
              <a:t>Contest Entry (30SECS)</a:t>
            </a:r>
          </a:p>
          <a:p>
            <a:pPr algn="ctr"/>
            <a:r>
              <a:rPr lang="en-GB" b="1" dirty="0" smtClean="0">
                <a:solidFill>
                  <a:schemeClr val="bg1">
                    <a:alpha val="31000"/>
                  </a:schemeClr>
                </a:solidFill>
              </a:rPr>
              <a:t>By snodgames</a:t>
            </a:r>
          </a:p>
          <a:p>
            <a:pPr algn="ctr"/>
            <a:endParaRPr lang="en-GB" b="1" dirty="0">
              <a:solidFill>
                <a:schemeClr val="bg1">
                  <a:alpha val="31000"/>
                </a:schemeClr>
              </a:solidFill>
            </a:endParaRPr>
          </a:p>
          <a:p>
            <a:pPr algn="ctr"/>
            <a:r>
              <a:rPr lang="en-GB" b="1" dirty="0" smtClean="0">
                <a:solidFill>
                  <a:schemeClr val="bg1">
                    <a:alpha val="31000"/>
                  </a:schemeClr>
                </a:solidFill>
              </a:rPr>
              <a:t>Bing Advert: </a:t>
            </a:r>
            <a:r>
              <a:rPr lang="en-GB" b="1" dirty="0" smtClean="0">
                <a:solidFill>
                  <a:schemeClr val="bg1">
                    <a:alpha val="31000"/>
                  </a:schemeClr>
                </a:solidFill>
                <a:hlinkClick r:id="rId2"/>
              </a:rPr>
              <a:t>http://www.youtube.com/watch?v=wlZsPTWXqts</a:t>
            </a:r>
            <a:r>
              <a:rPr lang="en-GB" b="1" dirty="0" smtClean="0">
                <a:solidFill>
                  <a:schemeClr val="bg1">
                    <a:alpha val="31000"/>
                  </a:schemeClr>
                </a:solidFill>
              </a:rPr>
              <a:t> </a:t>
            </a:r>
          </a:p>
          <a:p>
            <a:pPr algn="ctr"/>
            <a:endParaRPr lang="en-GB" b="1" dirty="0">
              <a:solidFill>
                <a:schemeClr val="bg1">
                  <a:alpha val="31000"/>
                </a:schemeClr>
              </a:solidFill>
            </a:endParaRPr>
          </a:p>
          <a:p>
            <a:pPr algn="ctr"/>
            <a:r>
              <a:rPr lang="en-GB" b="1" dirty="0" smtClean="0">
                <a:solidFill>
                  <a:schemeClr val="bg1">
                    <a:alpha val="31000"/>
                  </a:schemeClr>
                </a:solidFill>
              </a:rPr>
              <a:t>THIS MAY RUN SLOW ON SLOW COMPUTERS: MICROSOFT POWERPOINT 2007+ REQUIRED!</a:t>
            </a:r>
            <a:endParaRPr lang="en-GB" dirty="0">
              <a:solidFill>
                <a:schemeClr val="bg1">
                  <a:alpha val="31000"/>
                </a:schemeClr>
              </a:solidFill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/>
          <p:cNvSpPr/>
          <p:nvPr/>
        </p:nvSpPr>
        <p:spPr>
          <a:xfrm>
            <a:off x="-32" y="-18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Freeform 41"/>
          <p:cNvSpPr/>
          <p:nvPr/>
        </p:nvSpPr>
        <p:spPr>
          <a:xfrm>
            <a:off x="3366198" y="-170822"/>
            <a:ext cx="5908431" cy="5506497"/>
          </a:xfrm>
          <a:custGeom>
            <a:avLst/>
            <a:gdLst>
              <a:gd name="connsiteX0" fmla="*/ 1165609 w 5908431"/>
              <a:gd name="connsiteY0" fmla="*/ 40193 h 5506497"/>
              <a:gd name="connsiteX1" fmla="*/ 1075173 w 5908431"/>
              <a:gd name="connsiteY1" fmla="*/ 110532 h 5506497"/>
              <a:gd name="connsiteX2" fmla="*/ 663191 w 5908431"/>
              <a:gd name="connsiteY2" fmla="*/ 1467059 h 5506497"/>
              <a:gd name="connsiteX3" fmla="*/ 1105318 w 5908431"/>
              <a:gd name="connsiteY3" fmla="*/ 1477108 h 5506497"/>
              <a:gd name="connsiteX4" fmla="*/ 713433 w 5908431"/>
              <a:gd name="connsiteY4" fmla="*/ 3215473 h 5506497"/>
              <a:gd name="connsiteX5" fmla="*/ 0 w 5908431"/>
              <a:gd name="connsiteY5" fmla="*/ 3506875 h 5506497"/>
              <a:gd name="connsiteX6" fmla="*/ 80387 w 5908431"/>
              <a:gd name="connsiteY6" fmla="*/ 3627455 h 5506497"/>
              <a:gd name="connsiteX7" fmla="*/ 904351 w 5908431"/>
              <a:gd name="connsiteY7" fmla="*/ 3577213 h 5506497"/>
              <a:gd name="connsiteX8" fmla="*/ 944545 w 5908431"/>
              <a:gd name="connsiteY8" fmla="*/ 4079631 h 5506497"/>
              <a:gd name="connsiteX9" fmla="*/ 1446962 w 5908431"/>
              <a:gd name="connsiteY9" fmla="*/ 4290646 h 5506497"/>
              <a:gd name="connsiteX10" fmla="*/ 1235947 w 5908431"/>
              <a:gd name="connsiteY10" fmla="*/ 5506497 h 5506497"/>
              <a:gd name="connsiteX11" fmla="*/ 5908431 w 5908431"/>
              <a:gd name="connsiteY11" fmla="*/ 5446207 h 5506497"/>
              <a:gd name="connsiteX12" fmla="*/ 5848140 w 5908431"/>
              <a:gd name="connsiteY12" fmla="*/ 0 h 5506497"/>
              <a:gd name="connsiteX13" fmla="*/ 1165609 w 5908431"/>
              <a:gd name="connsiteY13" fmla="*/ 40193 h 5506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908431" h="5506497">
                <a:moveTo>
                  <a:pt x="1165609" y="40193"/>
                </a:moveTo>
                <a:lnTo>
                  <a:pt x="1075173" y="110532"/>
                </a:lnTo>
                <a:lnTo>
                  <a:pt x="663191" y="1467059"/>
                </a:lnTo>
                <a:lnTo>
                  <a:pt x="1105318" y="1477108"/>
                </a:lnTo>
                <a:lnTo>
                  <a:pt x="713433" y="3215473"/>
                </a:lnTo>
                <a:lnTo>
                  <a:pt x="0" y="3506875"/>
                </a:lnTo>
                <a:lnTo>
                  <a:pt x="80387" y="3627455"/>
                </a:lnTo>
                <a:lnTo>
                  <a:pt x="904351" y="3577213"/>
                </a:lnTo>
                <a:lnTo>
                  <a:pt x="944545" y="4079631"/>
                </a:lnTo>
                <a:lnTo>
                  <a:pt x="1446962" y="4290646"/>
                </a:lnTo>
                <a:lnTo>
                  <a:pt x="1235947" y="5506497"/>
                </a:lnTo>
                <a:lnTo>
                  <a:pt x="5908431" y="5446207"/>
                </a:lnTo>
                <a:lnTo>
                  <a:pt x="5848140" y="0"/>
                </a:lnTo>
                <a:lnTo>
                  <a:pt x="1165609" y="40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Freeform 36"/>
          <p:cNvSpPr/>
          <p:nvPr/>
        </p:nvSpPr>
        <p:spPr>
          <a:xfrm>
            <a:off x="-214346" y="-190919"/>
            <a:ext cx="4943789" cy="5496449"/>
          </a:xfrm>
          <a:custGeom>
            <a:avLst/>
            <a:gdLst>
              <a:gd name="connsiteX0" fmla="*/ 4582048 w 4943789"/>
              <a:gd name="connsiteY0" fmla="*/ 0 h 5496449"/>
              <a:gd name="connsiteX1" fmla="*/ 4079631 w 4943789"/>
              <a:gd name="connsiteY1" fmla="*/ 1607737 h 5496449"/>
              <a:gd name="connsiteX2" fmla="*/ 4541855 w 4943789"/>
              <a:gd name="connsiteY2" fmla="*/ 1607737 h 5496449"/>
              <a:gd name="connsiteX3" fmla="*/ 4149969 w 4943789"/>
              <a:gd name="connsiteY3" fmla="*/ 3084844 h 5496449"/>
              <a:gd name="connsiteX4" fmla="*/ 3376246 w 4943789"/>
              <a:gd name="connsiteY4" fmla="*/ 3516923 h 5496449"/>
              <a:gd name="connsiteX5" fmla="*/ 3466681 w 4943789"/>
              <a:gd name="connsiteY5" fmla="*/ 3758084 h 5496449"/>
              <a:gd name="connsiteX6" fmla="*/ 4310743 w 4943789"/>
              <a:gd name="connsiteY6" fmla="*/ 3737987 h 5496449"/>
              <a:gd name="connsiteX7" fmla="*/ 4391130 w 4943789"/>
              <a:gd name="connsiteY7" fmla="*/ 4280598 h 5496449"/>
              <a:gd name="connsiteX8" fmla="*/ 4943789 w 4943789"/>
              <a:gd name="connsiteY8" fmla="*/ 4340888 h 5496449"/>
              <a:gd name="connsiteX9" fmla="*/ 4702628 w 4943789"/>
              <a:gd name="connsiteY9" fmla="*/ 5496449 h 5496449"/>
              <a:gd name="connsiteX10" fmla="*/ 0 w 4943789"/>
              <a:gd name="connsiteY10" fmla="*/ 5476352 h 5496449"/>
              <a:gd name="connsiteX11" fmla="*/ 30145 w 4943789"/>
              <a:gd name="connsiteY11" fmla="*/ 80387 h 5496449"/>
              <a:gd name="connsiteX12" fmla="*/ 4582048 w 4943789"/>
              <a:gd name="connsiteY12" fmla="*/ 0 h 5496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43789" h="5496449">
                <a:moveTo>
                  <a:pt x="4582048" y="0"/>
                </a:moveTo>
                <a:lnTo>
                  <a:pt x="4079631" y="1607737"/>
                </a:lnTo>
                <a:lnTo>
                  <a:pt x="4541855" y="1607737"/>
                </a:lnTo>
                <a:lnTo>
                  <a:pt x="4149969" y="3084844"/>
                </a:lnTo>
                <a:lnTo>
                  <a:pt x="3376246" y="3516923"/>
                </a:lnTo>
                <a:lnTo>
                  <a:pt x="3466681" y="3758084"/>
                </a:lnTo>
                <a:lnTo>
                  <a:pt x="4310743" y="3737987"/>
                </a:lnTo>
                <a:lnTo>
                  <a:pt x="4391130" y="4280598"/>
                </a:lnTo>
                <a:lnTo>
                  <a:pt x="4943789" y="4340888"/>
                </a:lnTo>
                <a:lnTo>
                  <a:pt x="4702628" y="5496449"/>
                </a:lnTo>
                <a:lnTo>
                  <a:pt x="0" y="5476352"/>
                </a:lnTo>
                <a:lnTo>
                  <a:pt x="30145" y="80387"/>
                </a:lnTo>
                <a:lnTo>
                  <a:pt x="458204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/>
          <p:cNvSpPr txBox="1"/>
          <p:nvPr/>
        </p:nvSpPr>
        <p:spPr>
          <a:xfrm>
            <a:off x="131664" y="71420"/>
            <a:ext cx="3857652" cy="178045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spc="-300" dirty="0" smtClean="0">
                <a:latin typeface="Fighting Spirit TBS" pitchFamily="2" charset="0"/>
              </a:rPr>
              <a:t>what</a:t>
            </a:r>
            <a:endParaRPr lang="en-GB" sz="2400" spc="-300" dirty="0">
              <a:latin typeface="Fighting Spirit TBS" pitchFamily="2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3102" y="2786064"/>
            <a:ext cx="2643206" cy="121994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spc="-300" dirty="0" smtClean="0">
                <a:latin typeface="Fighting Spirit TBS" pitchFamily="2" charset="0"/>
              </a:rPr>
              <a:t>you</a:t>
            </a:r>
            <a:endParaRPr lang="en-GB" sz="2400" spc="-300" dirty="0">
              <a:latin typeface="Fighting Spirit TBS" pitchFamily="2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31796" y="1654046"/>
            <a:ext cx="3071834" cy="141777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spc="-300" dirty="0" smtClean="0">
                <a:latin typeface="Fighting Spirit TBS" pitchFamily="2" charset="0"/>
              </a:rPr>
              <a:t>are</a:t>
            </a:r>
            <a:endParaRPr lang="en-GB" sz="2400" spc="-300" dirty="0">
              <a:latin typeface="Fighting Spirit TBS" pitchFamily="2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47217" y="3714758"/>
            <a:ext cx="3038083" cy="857256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spc="-300" dirty="0" smtClean="0">
                <a:latin typeface="Fighting Spirit TBS" pitchFamily="2" charset="0"/>
              </a:rPr>
              <a:t>talking</a:t>
            </a:r>
            <a:endParaRPr lang="en-GB" sz="2400" spc="-300" dirty="0">
              <a:latin typeface="Fighting Spirit TBS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125647" y="4286262"/>
            <a:ext cx="2435173" cy="687133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spc="-300" dirty="0" smtClean="0">
                <a:latin typeface="Fighting Spirit TBS" pitchFamily="2" charset="0"/>
              </a:rPr>
              <a:t>about?</a:t>
            </a:r>
            <a:endParaRPr lang="en-GB" sz="2400" spc="-300" dirty="0">
              <a:latin typeface="Fighting Spirit TBS" pitchFamily="2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57677" y="71438"/>
            <a:ext cx="4857793" cy="242887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spc="-300" dirty="0" smtClean="0">
                <a:latin typeface="Fighting Spirit TBS" pitchFamily="2" charset="0"/>
              </a:rPr>
              <a:t>you</a:t>
            </a:r>
            <a:endParaRPr lang="en-GB" sz="2400" spc="-300" dirty="0">
              <a:latin typeface="Fighting Spirit TBS" pitchFamily="2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717924" y="2214560"/>
            <a:ext cx="4435640" cy="128588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spc="-300" dirty="0" smtClean="0">
                <a:latin typeface="Fighting Spirit TBS" pitchFamily="2" charset="0"/>
              </a:rPr>
              <a:t>talking</a:t>
            </a:r>
            <a:endParaRPr lang="en-GB" sz="2400" spc="-300" dirty="0">
              <a:latin typeface="Fighting Spirit TBS" pitchFamily="2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786314" y="3357568"/>
            <a:ext cx="4221326" cy="122375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spc="-300" dirty="0" smtClean="0">
                <a:latin typeface="Fighting Spirit TBS" pitchFamily="2" charset="0"/>
              </a:rPr>
              <a:t>TO ME?</a:t>
            </a:r>
            <a:endParaRPr lang="en-GB" sz="2400" spc="-300" dirty="0">
              <a:latin typeface="Fighting Spirit TBS" pitchFamily="2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33" grpId="0"/>
      <p:bldP spid="35" grpId="0"/>
      <p:bldP spid="39" grpId="0"/>
      <p:bldP spid="40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/>
          <p:cNvSpPr/>
          <p:nvPr/>
        </p:nvSpPr>
        <p:spPr>
          <a:xfrm>
            <a:off x="-32" y="-18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4" name="Group 13"/>
          <p:cNvGrpSpPr/>
          <p:nvPr/>
        </p:nvGrpSpPr>
        <p:grpSpPr>
          <a:xfrm>
            <a:off x="-214346" y="-190919"/>
            <a:ext cx="4943789" cy="5496449"/>
            <a:chOff x="-214346" y="-190919"/>
            <a:chExt cx="4943789" cy="5496449"/>
          </a:xfrm>
        </p:grpSpPr>
        <p:sp>
          <p:nvSpPr>
            <p:cNvPr id="37" name="Freeform 36"/>
            <p:cNvSpPr/>
            <p:nvPr/>
          </p:nvSpPr>
          <p:spPr>
            <a:xfrm>
              <a:off x="-214346" y="-190919"/>
              <a:ext cx="4943789" cy="5496449"/>
            </a:xfrm>
            <a:custGeom>
              <a:avLst/>
              <a:gdLst>
                <a:gd name="connsiteX0" fmla="*/ 4582048 w 4943789"/>
                <a:gd name="connsiteY0" fmla="*/ 0 h 5496449"/>
                <a:gd name="connsiteX1" fmla="*/ 4079631 w 4943789"/>
                <a:gd name="connsiteY1" fmla="*/ 1607737 h 5496449"/>
                <a:gd name="connsiteX2" fmla="*/ 4541855 w 4943789"/>
                <a:gd name="connsiteY2" fmla="*/ 1607737 h 5496449"/>
                <a:gd name="connsiteX3" fmla="*/ 4149969 w 4943789"/>
                <a:gd name="connsiteY3" fmla="*/ 3084844 h 5496449"/>
                <a:gd name="connsiteX4" fmla="*/ 3376246 w 4943789"/>
                <a:gd name="connsiteY4" fmla="*/ 3516923 h 5496449"/>
                <a:gd name="connsiteX5" fmla="*/ 3466681 w 4943789"/>
                <a:gd name="connsiteY5" fmla="*/ 3758084 h 5496449"/>
                <a:gd name="connsiteX6" fmla="*/ 4310743 w 4943789"/>
                <a:gd name="connsiteY6" fmla="*/ 3737987 h 5496449"/>
                <a:gd name="connsiteX7" fmla="*/ 4391130 w 4943789"/>
                <a:gd name="connsiteY7" fmla="*/ 4280598 h 5496449"/>
                <a:gd name="connsiteX8" fmla="*/ 4943789 w 4943789"/>
                <a:gd name="connsiteY8" fmla="*/ 4340888 h 5496449"/>
                <a:gd name="connsiteX9" fmla="*/ 4702628 w 4943789"/>
                <a:gd name="connsiteY9" fmla="*/ 5496449 h 5496449"/>
                <a:gd name="connsiteX10" fmla="*/ 0 w 4943789"/>
                <a:gd name="connsiteY10" fmla="*/ 5476352 h 5496449"/>
                <a:gd name="connsiteX11" fmla="*/ 30145 w 4943789"/>
                <a:gd name="connsiteY11" fmla="*/ 80387 h 5496449"/>
                <a:gd name="connsiteX12" fmla="*/ 4582048 w 4943789"/>
                <a:gd name="connsiteY12" fmla="*/ 0 h 549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43789" h="5496449">
                  <a:moveTo>
                    <a:pt x="4582048" y="0"/>
                  </a:moveTo>
                  <a:lnTo>
                    <a:pt x="4079631" y="1607737"/>
                  </a:lnTo>
                  <a:lnTo>
                    <a:pt x="4541855" y="1607737"/>
                  </a:lnTo>
                  <a:lnTo>
                    <a:pt x="4149969" y="3084844"/>
                  </a:lnTo>
                  <a:lnTo>
                    <a:pt x="3376246" y="3516923"/>
                  </a:lnTo>
                  <a:lnTo>
                    <a:pt x="3466681" y="3758084"/>
                  </a:lnTo>
                  <a:lnTo>
                    <a:pt x="4310743" y="3737987"/>
                  </a:lnTo>
                  <a:lnTo>
                    <a:pt x="4391130" y="4280598"/>
                  </a:lnTo>
                  <a:lnTo>
                    <a:pt x="4943789" y="4340888"/>
                  </a:lnTo>
                  <a:lnTo>
                    <a:pt x="4702628" y="5496449"/>
                  </a:lnTo>
                  <a:lnTo>
                    <a:pt x="0" y="5476352"/>
                  </a:lnTo>
                  <a:lnTo>
                    <a:pt x="30145" y="80387"/>
                  </a:lnTo>
                  <a:lnTo>
                    <a:pt x="458204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31664" y="71420"/>
              <a:ext cx="3857652" cy="1780455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r>
                <a:rPr lang="en-GB" sz="2400" spc="-300" dirty="0" smtClean="0">
                  <a:latin typeface="Fighting Spirit TBS" pitchFamily="2" charset="0"/>
                </a:rPr>
                <a:t>what</a:t>
              </a:r>
              <a:endParaRPr lang="en-GB" sz="2400" spc="-300" dirty="0">
                <a:latin typeface="Fighting Spirit TBS" pitchFamily="2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03102" y="2786064"/>
              <a:ext cx="2643206" cy="1219942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r>
                <a:rPr lang="en-GB" sz="2400" spc="-300" dirty="0" smtClean="0">
                  <a:latin typeface="Fighting Spirit TBS" pitchFamily="2" charset="0"/>
                </a:rPr>
                <a:t>you</a:t>
              </a:r>
              <a:endParaRPr lang="en-GB" sz="2400" spc="-300" dirty="0">
                <a:latin typeface="Fighting Spirit TB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131796" y="1654046"/>
              <a:ext cx="3071834" cy="1417770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r>
                <a:rPr lang="en-GB" sz="2400" spc="-300" dirty="0" smtClean="0">
                  <a:latin typeface="Fighting Spirit TBS" pitchFamily="2" charset="0"/>
                </a:rPr>
                <a:t>are</a:t>
              </a:r>
              <a:endParaRPr lang="en-GB" sz="2400" spc="-300" dirty="0">
                <a:latin typeface="Fighting Spirit TBS" pitchFamily="2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47217" y="3714758"/>
              <a:ext cx="3038083" cy="857256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r>
                <a:rPr lang="en-GB" sz="2400" spc="-300" dirty="0" smtClean="0">
                  <a:latin typeface="Fighting Spirit TBS" pitchFamily="2" charset="0"/>
                </a:rPr>
                <a:t>talking</a:t>
              </a:r>
              <a:endParaRPr lang="en-GB" sz="2400" spc="-300" dirty="0">
                <a:latin typeface="Fighting Spirit TBS" pitchFamily="2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25647" y="4286262"/>
              <a:ext cx="2435173" cy="687133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r>
                <a:rPr lang="en-GB" sz="2400" spc="-300" dirty="0" smtClean="0">
                  <a:latin typeface="Fighting Spirit TBS" pitchFamily="2" charset="0"/>
                </a:rPr>
                <a:t>about?</a:t>
              </a:r>
              <a:endParaRPr lang="en-GB" sz="2400" spc="-300" dirty="0">
                <a:latin typeface="Fighting Spirit TBS" pitchFamily="2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366198" y="-170822"/>
            <a:ext cx="5908431" cy="5506497"/>
            <a:chOff x="3366198" y="-170822"/>
            <a:chExt cx="5908431" cy="5506497"/>
          </a:xfrm>
        </p:grpSpPr>
        <p:sp>
          <p:nvSpPr>
            <p:cNvPr id="42" name="Freeform 41"/>
            <p:cNvSpPr/>
            <p:nvPr/>
          </p:nvSpPr>
          <p:spPr>
            <a:xfrm>
              <a:off x="3366198" y="-170822"/>
              <a:ext cx="5908431" cy="5506497"/>
            </a:xfrm>
            <a:custGeom>
              <a:avLst/>
              <a:gdLst>
                <a:gd name="connsiteX0" fmla="*/ 1165609 w 5908431"/>
                <a:gd name="connsiteY0" fmla="*/ 40193 h 5506497"/>
                <a:gd name="connsiteX1" fmla="*/ 1075173 w 5908431"/>
                <a:gd name="connsiteY1" fmla="*/ 110532 h 5506497"/>
                <a:gd name="connsiteX2" fmla="*/ 663191 w 5908431"/>
                <a:gd name="connsiteY2" fmla="*/ 1467059 h 5506497"/>
                <a:gd name="connsiteX3" fmla="*/ 1105318 w 5908431"/>
                <a:gd name="connsiteY3" fmla="*/ 1477108 h 5506497"/>
                <a:gd name="connsiteX4" fmla="*/ 713433 w 5908431"/>
                <a:gd name="connsiteY4" fmla="*/ 3215473 h 5506497"/>
                <a:gd name="connsiteX5" fmla="*/ 0 w 5908431"/>
                <a:gd name="connsiteY5" fmla="*/ 3506875 h 5506497"/>
                <a:gd name="connsiteX6" fmla="*/ 80387 w 5908431"/>
                <a:gd name="connsiteY6" fmla="*/ 3627455 h 5506497"/>
                <a:gd name="connsiteX7" fmla="*/ 904351 w 5908431"/>
                <a:gd name="connsiteY7" fmla="*/ 3577213 h 5506497"/>
                <a:gd name="connsiteX8" fmla="*/ 944545 w 5908431"/>
                <a:gd name="connsiteY8" fmla="*/ 4079631 h 5506497"/>
                <a:gd name="connsiteX9" fmla="*/ 1446962 w 5908431"/>
                <a:gd name="connsiteY9" fmla="*/ 4290646 h 5506497"/>
                <a:gd name="connsiteX10" fmla="*/ 1235947 w 5908431"/>
                <a:gd name="connsiteY10" fmla="*/ 5506497 h 5506497"/>
                <a:gd name="connsiteX11" fmla="*/ 5908431 w 5908431"/>
                <a:gd name="connsiteY11" fmla="*/ 5446207 h 5506497"/>
                <a:gd name="connsiteX12" fmla="*/ 5848140 w 5908431"/>
                <a:gd name="connsiteY12" fmla="*/ 0 h 5506497"/>
                <a:gd name="connsiteX13" fmla="*/ 1165609 w 5908431"/>
                <a:gd name="connsiteY13" fmla="*/ 40193 h 550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08431" h="5506497">
                  <a:moveTo>
                    <a:pt x="1165609" y="40193"/>
                  </a:moveTo>
                  <a:lnTo>
                    <a:pt x="1075173" y="110532"/>
                  </a:lnTo>
                  <a:lnTo>
                    <a:pt x="663191" y="1467059"/>
                  </a:lnTo>
                  <a:lnTo>
                    <a:pt x="1105318" y="1477108"/>
                  </a:lnTo>
                  <a:lnTo>
                    <a:pt x="713433" y="3215473"/>
                  </a:lnTo>
                  <a:lnTo>
                    <a:pt x="0" y="3506875"/>
                  </a:lnTo>
                  <a:lnTo>
                    <a:pt x="80387" y="3627455"/>
                  </a:lnTo>
                  <a:lnTo>
                    <a:pt x="904351" y="3577213"/>
                  </a:lnTo>
                  <a:lnTo>
                    <a:pt x="944545" y="4079631"/>
                  </a:lnTo>
                  <a:lnTo>
                    <a:pt x="1446962" y="4290646"/>
                  </a:lnTo>
                  <a:lnTo>
                    <a:pt x="1235947" y="5506497"/>
                  </a:lnTo>
                  <a:lnTo>
                    <a:pt x="5908431" y="5446207"/>
                  </a:lnTo>
                  <a:lnTo>
                    <a:pt x="5848140" y="0"/>
                  </a:lnTo>
                  <a:lnTo>
                    <a:pt x="1165609" y="401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357677" y="71438"/>
              <a:ext cx="4857793" cy="2428874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r>
                <a:rPr lang="en-GB" sz="2400" spc="-300" dirty="0" smtClean="0">
                  <a:latin typeface="Fighting Spirit TBS" pitchFamily="2" charset="0"/>
                </a:rPr>
                <a:t>you</a:t>
              </a:r>
              <a:endParaRPr lang="en-GB" sz="2400" spc="-300" dirty="0">
                <a:latin typeface="Fighting Spirit TBS" pitchFamily="2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717924" y="2214560"/>
              <a:ext cx="4435640" cy="1285884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r>
                <a:rPr lang="en-GB" sz="2400" spc="-300" dirty="0" smtClean="0">
                  <a:latin typeface="Fighting Spirit TBS" pitchFamily="2" charset="0"/>
                </a:rPr>
                <a:t>talking</a:t>
              </a:r>
              <a:endParaRPr lang="en-GB" sz="2400" spc="-300" dirty="0">
                <a:latin typeface="Fighting Spirit TBS" pitchFamily="2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786314" y="3357568"/>
              <a:ext cx="4221326" cy="1223755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r>
                <a:rPr lang="en-GB" sz="2400" spc="-300" dirty="0" smtClean="0">
                  <a:latin typeface="Fighting Spirit TBS" pitchFamily="2" charset="0"/>
                </a:rPr>
                <a:t>TO ME?</a:t>
              </a:r>
              <a:endParaRPr lang="en-GB" sz="2400" spc="-300" dirty="0">
                <a:latin typeface="Fighting Spirit TBS" pitchFamily="2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2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/>
          <p:cNvSpPr/>
          <p:nvPr/>
        </p:nvSpPr>
        <p:spPr>
          <a:xfrm>
            <a:off x="-32" y="-18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72540" y="101582"/>
            <a:ext cx="4464859" cy="2620653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16600" dirty="0" smtClean="0">
                <a:solidFill>
                  <a:schemeClr val="bg1"/>
                </a:solidFill>
                <a:latin typeface="Impact" pitchFamily="34" charset="0"/>
              </a:rPr>
              <a:t>ARE</a:t>
            </a:r>
            <a:endParaRPr lang="en-GB" sz="166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31523" y="101582"/>
            <a:ext cx="4270735" cy="2620653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11500" dirty="0" smtClean="0">
                <a:solidFill>
                  <a:schemeClr val="bg1"/>
                </a:solidFill>
                <a:latin typeface="Impact" pitchFamily="34" charset="0"/>
              </a:rPr>
              <a:t>YOU</a:t>
            </a:r>
            <a:endParaRPr lang="en-GB" sz="115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406" y="2786064"/>
            <a:ext cx="4000528" cy="231359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8800" dirty="0" smtClean="0">
                <a:solidFill>
                  <a:schemeClr val="bg1"/>
                </a:solidFill>
                <a:latin typeface="Impact" pitchFamily="34" charset="0"/>
              </a:rPr>
              <a:t>TALKING</a:t>
            </a:r>
            <a:endParaRPr lang="en-GB" sz="8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57686" y="2786064"/>
            <a:ext cx="1428760" cy="231359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8000" dirty="0" smtClean="0">
                <a:solidFill>
                  <a:schemeClr val="bg1"/>
                </a:solidFill>
                <a:latin typeface="Impact" pitchFamily="34" charset="0"/>
              </a:rPr>
              <a:t>TO</a:t>
            </a:r>
            <a:endParaRPr lang="en-GB" sz="8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43636" y="2786064"/>
            <a:ext cx="2643206" cy="231359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6600" dirty="0" smtClean="0">
                <a:solidFill>
                  <a:schemeClr val="bg1"/>
                </a:solidFill>
                <a:latin typeface="Impact" pitchFamily="34" charset="0"/>
              </a:rPr>
              <a:t>ME?!?!</a:t>
            </a:r>
            <a:endParaRPr lang="en-GB" sz="6600" dirty="0">
              <a:solidFill>
                <a:schemeClr val="bg1"/>
              </a:solidFill>
              <a:latin typeface="Impact" pitchFamily="34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1" name="Group 10"/>
          <p:cNvGrpSpPr/>
          <p:nvPr/>
        </p:nvGrpSpPr>
        <p:grpSpPr>
          <a:xfrm>
            <a:off x="-32" y="-18"/>
            <a:ext cx="9144032" cy="5143518"/>
            <a:chOff x="-32" y="-18"/>
            <a:chExt cx="9144032" cy="5143518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Rectangle 4"/>
            <p:cNvSpPr/>
            <p:nvPr/>
          </p:nvSpPr>
          <p:spPr>
            <a:xfrm>
              <a:off x="-32" y="-18"/>
              <a:ext cx="9144000" cy="51435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2540" y="101582"/>
              <a:ext cx="4464859" cy="2620653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r>
                <a:rPr lang="en-GB" sz="16600" dirty="0" smtClean="0">
                  <a:solidFill>
                    <a:schemeClr val="bg1"/>
                  </a:solidFill>
                  <a:latin typeface="Impact" pitchFamily="34" charset="0"/>
                </a:rPr>
                <a:t>ARE</a:t>
              </a:r>
              <a:endParaRPr lang="en-GB" sz="166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731523" y="101582"/>
              <a:ext cx="4270735" cy="2620653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r>
                <a:rPr lang="en-GB" sz="11500" dirty="0" smtClean="0">
                  <a:solidFill>
                    <a:schemeClr val="bg1"/>
                  </a:solidFill>
                  <a:latin typeface="Impact" pitchFamily="34" charset="0"/>
                </a:rPr>
                <a:t>YOU</a:t>
              </a:r>
              <a:endParaRPr lang="en-GB" sz="115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1406" y="2786064"/>
              <a:ext cx="4000528" cy="2313599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r>
                <a:rPr lang="en-GB" sz="8800" dirty="0" smtClean="0">
                  <a:solidFill>
                    <a:schemeClr val="bg1"/>
                  </a:solidFill>
                  <a:latin typeface="Impact" pitchFamily="34" charset="0"/>
                </a:rPr>
                <a:t>TALKING</a:t>
              </a:r>
              <a:endParaRPr lang="en-GB" sz="88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357686" y="2786064"/>
              <a:ext cx="1428760" cy="2313599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r>
                <a:rPr lang="en-GB" sz="8000" dirty="0" smtClean="0">
                  <a:solidFill>
                    <a:schemeClr val="bg1"/>
                  </a:solidFill>
                  <a:latin typeface="Impact" pitchFamily="34" charset="0"/>
                </a:rPr>
                <a:t>TO</a:t>
              </a:r>
              <a:endParaRPr lang="en-GB" sz="80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143636" y="2786064"/>
              <a:ext cx="2643206" cy="2313599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r>
                <a:rPr lang="en-GB" sz="6600" dirty="0" smtClean="0">
                  <a:solidFill>
                    <a:schemeClr val="bg1"/>
                  </a:solidFill>
                  <a:latin typeface="Impact" pitchFamily="34" charset="0"/>
                </a:rPr>
                <a:t>ME?!?!</a:t>
              </a:r>
              <a:endParaRPr lang="en-GB" sz="66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714612" y="4276278"/>
            <a:ext cx="1084678" cy="36717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1600" dirty="0" smtClean="0">
                <a:solidFill>
                  <a:schemeClr val="bg1"/>
                </a:solidFill>
                <a:latin typeface="Adorable" pitchFamily="66" charset="0"/>
              </a:rPr>
              <a:t>Taxi</a:t>
            </a:r>
            <a:endParaRPr lang="en-GB" sz="1600" dirty="0">
              <a:solidFill>
                <a:schemeClr val="bg1"/>
              </a:solidFill>
              <a:latin typeface="Adorable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29058" y="4286262"/>
            <a:ext cx="1143008" cy="36717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1600" dirty="0" smtClean="0">
                <a:solidFill>
                  <a:schemeClr val="bg1"/>
                </a:solidFill>
                <a:latin typeface="Adorable" pitchFamily="66" charset="0"/>
              </a:rPr>
              <a:t>Driver</a:t>
            </a:r>
            <a:endParaRPr lang="en-GB" sz="1600" dirty="0">
              <a:solidFill>
                <a:schemeClr val="bg1"/>
              </a:solidFill>
              <a:latin typeface="Adorable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72066" y="4143386"/>
            <a:ext cx="1143008" cy="500066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1600" spc="-300" dirty="0" smtClean="0">
                <a:solidFill>
                  <a:schemeClr val="bg1"/>
                </a:solidFill>
                <a:latin typeface="Adorable" pitchFamily="66" charset="0"/>
              </a:rPr>
              <a:t>1976</a:t>
            </a:r>
            <a:endParaRPr lang="en-GB" sz="1600" spc="-300" dirty="0">
              <a:solidFill>
                <a:schemeClr val="bg1"/>
              </a:solidFill>
              <a:latin typeface="Adorable" pitchFamily="66" charset="0"/>
            </a:endParaRP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3831643" y="2071684"/>
            <a:ext cx="3409540" cy="10715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dirty="0" smtClean="0">
                <a:ln>
                  <a:solidFill>
                    <a:schemeClr val="tx1"/>
                  </a:solidFill>
                </a:ln>
                <a:solidFill>
                  <a:srgbClr val="FF1919"/>
                </a:solidFill>
                <a:latin typeface="WhoopAss" pitchFamily="34" charset="0"/>
              </a:rPr>
              <a:t>end</a:t>
            </a:r>
            <a:endParaRPr lang="en-GB" sz="2400" i="1" dirty="0">
              <a:ln>
                <a:solidFill>
                  <a:schemeClr val="tx1"/>
                </a:solidFill>
              </a:ln>
              <a:solidFill>
                <a:srgbClr val="FF1919"/>
              </a:solidFill>
              <a:latin typeface="WhoopAss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2214560"/>
            <a:ext cx="2110085" cy="78581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dirty="0" smtClean="0">
                <a:solidFill>
                  <a:schemeClr val="bg1">
                    <a:alpha val="99000"/>
                  </a:schemeClr>
                </a:solidFill>
                <a:latin typeface="WhoopAss" pitchFamily="34" charset="0"/>
              </a:rPr>
              <a:t>the</a:t>
            </a:r>
            <a:endParaRPr lang="en-GB" sz="2400" i="1" dirty="0">
              <a:solidFill>
                <a:schemeClr val="bg1">
                  <a:alpha val="99000"/>
                </a:schemeClr>
              </a:solidFill>
              <a:latin typeface="WhoopAss" pitchFamily="34" charset="0"/>
            </a:endParaRPr>
          </a:p>
        </p:txBody>
      </p:sp>
      <p:sp>
        <p:nvSpPr>
          <p:cNvPr id="7" name="TextBox 6">
            <a:hlinkClick r:id="" action="ppaction://hlinkshowjump?jump=endshow"/>
          </p:cNvPr>
          <p:cNvSpPr txBox="1"/>
          <p:nvPr/>
        </p:nvSpPr>
        <p:spPr>
          <a:xfrm>
            <a:off x="4000498" y="4357700"/>
            <a:ext cx="1071568" cy="30361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dirty="0" smtClean="0">
                <a:solidFill>
                  <a:schemeClr val="bg1">
                    <a:alpha val="99000"/>
                  </a:schemeClr>
                </a:solidFill>
                <a:latin typeface="WhoopAss" pitchFamily="34" charset="0"/>
              </a:rPr>
              <a:t>exit</a:t>
            </a:r>
            <a:endParaRPr lang="en-GB" sz="2400" i="1" dirty="0">
              <a:solidFill>
                <a:schemeClr val="bg1">
                  <a:alpha val="99000"/>
                </a:schemeClr>
              </a:solidFill>
              <a:latin typeface="WhoopAs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Bing &amp; Decide - Second UK Advert.wav">
            <a:hlinkClick r:id="" action="ppaction://media"/>
          </p:cNvPr>
          <p:cNvPicPr>
            <a:picLocks noRot="1" noChangeAspect="1"/>
          </p:cNvPicPr>
          <p:nvPr>
            <a:wavAudioFile r:embed="rId1" name="Bing &amp; Decide - Second UK Advert.wav"/>
          </p:nvPr>
        </p:nvPicPr>
        <p:blipFill>
          <a:blip r:embed="rId4" cstate="print"/>
          <a:stretch>
            <a:fillRect/>
          </a:stretch>
        </p:blipFill>
        <p:spPr>
          <a:xfrm>
            <a:off x="4286248" y="-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71470" y="1214429"/>
            <a:ext cx="8929686" cy="278438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en-GB" sz="22300" dirty="0" smtClean="0">
                <a:ln w="76200">
                  <a:noFill/>
                </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3500000" scaled="1"/>
                  <a:tileRect/>
                </a:gradFill>
                <a:latin typeface="Almanaque" pitchFamily="2" charset="0"/>
              </a:rPr>
              <a:t>WOW</a:t>
            </a:r>
            <a:endParaRPr lang="en-GB" sz="22300" dirty="0">
              <a:ln w="76200">
                <a:noFill/>
              </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atin typeface="Almanaque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714626"/>
            <a:ext cx="8572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i="1" dirty="0" smtClean="0">
                <a:solidFill>
                  <a:schemeClr val="bg1">
                    <a:alpha val="99000"/>
                  </a:schemeClr>
                </a:solidFill>
                <a:latin typeface="Annual Condensed" pitchFamily="2" charset="0"/>
              </a:rPr>
              <a:t>I</a:t>
            </a:r>
            <a:endParaRPr lang="en-GB" sz="6000" b="1" i="1" dirty="0">
              <a:solidFill>
                <a:schemeClr val="bg1">
                  <a:alpha val="99000"/>
                </a:schemeClr>
              </a:solidFill>
              <a:latin typeface="Annual Condense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0354" y="3015909"/>
            <a:ext cx="1357290" cy="48243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3600" i="1" spc="600" dirty="0" smtClean="0">
                <a:solidFill>
                  <a:schemeClr val="bg1">
                    <a:alpha val="99000"/>
                  </a:schemeClr>
                </a:solidFill>
                <a:latin typeface="WhoopAss" pitchFamily="34" charset="0"/>
              </a:rPr>
              <a:t>won</a:t>
            </a:r>
            <a:endParaRPr lang="en-GB" sz="3600" i="1" spc="600" dirty="0">
              <a:solidFill>
                <a:schemeClr val="bg1">
                  <a:alpha val="99000"/>
                </a:schemeClr>
              </a:solidFill>
              <a:latin typeface="WhoopAss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6158" y="3025957"/>
            <a:ext cx="1214446" cy="48243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3600" i="1" spc="300" dirty="0" smtClean="0">
                <a:solidFill>
                  <a:schemeClr val="bg1">
                    <a:alpha val="99000"/>
                  </a:schemeClr>
                </a:solidFill>
                <a:latin typeface="WhoopAss" pitchFamily="34" charset="0"/>
              </a:rPr>
              <a:t>der</a:t>
            </a:r>
            <a:endParaRPr lang="en-GB" sz="3600" i="1" spc="300" dirty="0">
              <a:solidFill>
                <a:schemeClr val="bg1">
                  <a:alpha val="99000"/>
                </a:schemeClr>
              </a:solidFill>
              <a:latin typeface="WhoopAss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5400000">
            <a:off x="2326897" y="1551141"/>
            <a:ext cx="2136571" cy="35337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3200" i="1" spc="300" dirty="0" smtClean="0">
                <a:latin typeface="Almanaque" pitchFamily="2" charset="0"/>
              </a:rPr>
              <a:t>where</a:t>
            </a:r>
            <a:endParaRPr lang="en-GB" sz="3200" i="1" spc="300" dirty="0">
              <a:latin typeface="Almanaque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 t="4770" b="11128"/>
          <a:stretch>
            <a:fillRect/>
          </a:stretch>
        </p:blipFill>
        <p:spPr bwMode="auto">
          <a:xfrm>
            <a:off x="0" y="0"/>
            <a:ext cx="9144000" cy="480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5150073" y="3402681"/>
            <a:ext cx="1350753" cy="35337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3200" i="1" dirty="0" smtClean="0">
                <a:ln>
                  <a:solidFill>
                    <a:schemeClr val="tx1"/>
                  </a:solidFill>
                </a:ln>
                <a:solidFill>
                  <a:schemeClr val="bg1">
                    <a:alpha val="99000"/>
                  </a:schemeClr>
                </a:solidFill>
                <a:latin typeface="Almanaque" pitchFamily="2" charset="0"/>
              </a:rPr>
              <a:t>she</a:t>
            </a:r>
            <a:endParaRPr lang="en-GB" sz="3200" i="1" dirty="0">
              <a:ln>
                <a:solidFill>
                  <a:schemeClr val="tx1"/>
                </a:solidFill>
              </a:ln>
              <a:solidFill>
                <a:schemeClr val="bg1">
                  <a:alpha val="99000"/>
                </a:schemeClr>
              </a:solidFill>
              <a:latin typeface="Almanaque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3504" y="3000378"/>
            <a:ext cx="1350753" cy="35337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3200" i="1" dirty="0" smtClean="0">
                <a:ln>
                  <a:solidFill>
                    <a:schemeClr val="tx1"/>
                  </a:solidFill>
                </a:ln>
                <a:solidFill>
                  <a:schemeClr val="bg1">
                    <a:alpha val="99000"/>
                  </a:schemeClr>
                </a:solidFill>
                <a:latin typeface="Almanaque" pitchFamily="2" charset="0"/>
              </a:rPr>
              <a:t>got</a:t>
            </a:r>
            <a:endParaRPr lang="en-GB" sz="3200" i="1" dirty="0">
              <a:ln>
                <a:solidFill>
                  <a:schemeClr val="tx1"/>
                </a:solidFill>
              </a:ln>
              <a:solidFill>
                <a:schemeClr val="bg1">
                  <a:alpha val="99000"/>
                </a:schemeClr>
              </a:solidFill>
              <a:latin typeface="Almanaque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43504" y="2653236"/>
            <a:ext cx="1350753" cy="281933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dirty="0" smtClean="0">
                <a:ln>
                  <a:solidFill>
                    <a:schemeClr val="tx1"/>
                  </a:solidFill>
                </a:ln>
                <a:solidFill>
                  <a:schemeClr val="bg1">
                    <a:alpha val="99000"/>
                  </a:schemeClr>
                </a:solidFill>
                <a:latin typeface="Almanaque" pitchFamily="2" charset="0"/>
              </a:rPr>
              <a:t>that</a:t>
            </a:r>
            <a:endParaRPr lang="en-GB" sz="2400" i="1" dirty="0">
              <a:ln>
                <a:solidFill>
                  <a:schemeClr val="tx1"/>
                </a:solidFill>
              </a:ln>
              <a:solidFill>
                <a:schemeClr val="bg1">
                  <a:alpha val="99000"/>
                </a:schemeClr>
              </a:solidFill>
              <a:latin typeface="Almanaque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64702" y="1704446"/>
            <a:ext cx="3929090" cy="88480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dirty="0" smtClean="0">
                <a:ln>
                  <a:solidFill>
                    <a:schemeClr val="tx1"/>
                  </a:solidFill>
                </a:ln>
                <a:solidFill>
                  <a:schemeClr val="bg1">
                    <a:alpha val="99000"/>
                  </a:schemeClr>
                </a:solidFill>
                <a:latin typeface="WhoopAss" pitchFamily="34" charset="0"/>
              </a:rPr>
              <a:t>clutch</a:t>
            </a:r>
            <a:endParaRPr lang="en-GB" sz="2400" i="1" dirty="0">
              <a:ln>
                <a:solidFill>
                  <a:schemeClr val="tx1"/>
                </a:solidFill>
              </a:ln>
              <a:solidFill>
                <a:schemeClr val="bg1">
                  <a:alpha val="99000"/>
                </a:schemeClr>
              </a:solidFill>
              <a:latin typeface="WhoopAss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72263" y="2599303"/>
            <a:ext cx="2395837" cy="78581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dirty="0" smtClean="0">
                <a:ln>
                  <a:solidFill>
                    <a:schemeClr val="tx1"/>
                  </a:solidFill>
                </a:ln>
                <a:solidFill>
                  <a:schemeClr val="bg1">
                    <a:alpha val="99000"/>
                  </a:schemeClr>
                </a:solidFill>
                <a:latin typeface="WhoopAss" pitchFamily="34" charset="0"/>
              </a:rPr>
              <a:t>Bag.</a:t>
            </a:r>
            <a:endParaRPr lang="en-GB" sz="2400" i="1" dirty="0">
              <a:ln>
                <a:solidFill>
                  <a:schemeClr val="tx1"/>
                </a:solidFill>
              </a:ln>
              <a:solidFill>
                <a:schemeClr val="bg1">
                  <a:alpha val="99000"/>
                </a:schemeClr>
              </a:solidFill>
              <a:latin typeface="WhoopAss" pitchFamily="34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-5400000">
                                      <p:cBhvr>
                                        <p:cTn id="11" dur="2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64" presetClass="path" presetSubtype="0" decel="50000" fill="hold" grpId="2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33333E-6 -3.27677E-6 L -3.33333E-6 -0.2203 " pathEditMode="relative" rAng="0" ptsTypes="AA">
                                      <p:cBhvr>
                                        <p:cTn id="13" dur="2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-5400000">
                                      <p:cBhvr>
                                        <p:cTn id="2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4" grpId="1" build="p"/>
      <p:bldP spid="4" grpId="2" build="allAtOnce"/>
      <p:bldP spid="5" grpId="0"/>
      <p:bldP spid="8" grpId="0"/>
      <p:bldP spid="10" grpId="0"/>
      <p:bldP spid="11" grpId="0"/>
      <p:bldP spid="13" grpId="0" animBg="1"/>
      <p:bldP spid="14" grpId="0"/>
      <p:bldP spid="15" grpId="0"/>
      <p:bldP spid="16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4965" b="4882"/>
          <a:stretch>
            <a:fillRect/>
          </a:stretch>
        </p:blipFill>
        <p:spPr bwMode="auto">
          <a:xfrm>
            <a:off x="0" y="-10049"/>
            <a:ext cx="9144000" cy="515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500166" y="357172"/>
            <a:ext cx="1143008" cy="257234"/>
          </a:xfrm>
          <a:prstGeom prst="rect">
            <a:avLst/>
          </a:prstGeom>
          <a:noFill/>
        </p:spPr>
        <p:txBody>
          <a:bodyPr vert="horz" wrap="square" rtlCol="0">
            <a:prstTxWarp prst="textPlain">
              <a:avLst/>
            </a:prstTxWarp>
            <a:spAutoFit/>
          </a:bodyPr>
          <a:lstStyle/>
          <a:p>
            <a:r>
              <a:rPr lang="en-GB" b="1" spc="-150" dirty="0" smtClean="0">
                <a:solidFill>
                  <a:srgbClr val="FF00FF">
                    <a:alpha val="99000"/>
                  </a:srgbClr>
                </a:solidFill>
                <a:latin typeface="Arial Black" pitchFamily="34" charset="0"/>
              </a:rPr>
              <a:t>CENTRi</a:t>
            </a:r>
            <a:endParaRPr lang="en-GB" b="1" spc="-150" dirty="0">
              <a:solidFill>
                <a:srgbClr val="FF00FF">
                  <a:alpha val="99000"/>
                </a:srgbClr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51508" y="621726"/>
            <a:ext cx="1143008" cy="257234"/>
          </a:xfrm>
          <a:prstGeom prst="rect">
            <a:avLst/>
          </a:prstGeom>
          <a:noFill/>
        </p:spPr>
        <p:txBody>
          <a:bodyPr vert="horz" wrap="square" rtlCol="0">
            <a:prstTxWarp prst="textPlain">
              <a:avLst/>
            </a:prstTxWarp>
            <a:spAutoFit/>
          </a:bodyPr>
          <a:lstStyle/>
          <a:p>
            <a:r>
              <a:rPr lang="en-GB" b="1" spc="-150" dirty="0" smtClean="0">
                <a:solidFill>
                  <a:srgbClr val="FF00FF">
                    <a:alpha val="99000"/>
                  </a:srgbClr>
                </a:solidFill>
                <a:latin typeface="Arial Black" pitchFamily="34" charset="0"/>
              </a:rPr>
              <a:t>-FUGAL</a:t>
            </a:r>
            <a:endParaRPr lang="en-GB" b="1" spc="-150" dirty="0">
              <a:solidFill>
                <a:srgbClr val="FF00FF">
                  <a:alpha val="99000"/>
                </a:srgbClr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91700" y="890110"/>
            <a:ext cx="1143008" cy="183068"/>
          </a:xfrm>
          <a:prstGeom prst="rect">
            <a:avLst/>
          </a:prstGeom>
          <a:noFill/>
        </p:spPr>
        <p:txBody>
          <a:bodyPr vert="horz" wrap="square" rtlCol="0">
            <a:prstTxWarp prst="textPlain">
              <a:avLst/>
            </a:prstTxWarp>
            <a:spAutoFit/>
          </a:bodyPr>
          <a:lstStyle/>
          <a:p>
            <a:r>
              <a:rPr lang="en-GB" sz="1400" b="1" spc="-150" dirty="0" smtClean="0">
                <a:solidFill>
                  <a:srgbClr val="FF00FF">
                    <a:alpha val="99000"/>
                  </a:srgbClr>
                </a:solidFill>
                <a:latin typeface="Arial Black" pitchFamily="34" charset="0"/>
              </a:rPr>
              <a:t>-CLUTCHES</a:t>
            </a:r>
            <a:endParaRPr lang="en-GB" sz="1400" b="1" spc="-150" dirty="0">
              <a:solidFill>
                <a:srgbClr val="FF00FF">
                  <a:alpha val="99000"/>
                </a:srgbClr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4140012">
            <a:off x="1342802" y="1573845"/>
            <a:ext cx="1948360" cy="643118"/>
          </a:xfrm>
          <a:prstGeom prst="rect">
            <a:avLst/>
          </a:prstGeom>
          <a:noFill/>
        </p:spPr>
        <p:txBody>
          <a:bodyPr vert="horz" wrap="square" rtlCol="0">
            <a:prstTxWarp prst="textPlain">
              <a:avLst/>
            </a:prstTxWarp>
            <a:spAutoFit/>
          </a:bodyPr>
          <a:lstStyle/>
          <a:p>
            <a:r>
              <a:rPr lang="en-GB" sz="1400" b="1" spc="-150" dirty="0" smtClean="0">
                <a:solidFill>
                  <a:srgbClr val="FF00FF">
                    <a:alpha val="99000"/>
                  </a:srgbClr>
                </a:solidFill>
                <a:latin typeface="Arial Black" pitchFamily="34" charset="0"/>
              </a:rPr>
              <a:t>ARE</a:t>
            </a:r>
            <a:endParaRPr lang="en-GB" sz="1400" b="1" spc="-150" dirty="0">
              <a:solidFill>
                <a:srgbClr val="FF00FF">
                  <a:alpha val="99000"/>
                </a:srgbClr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6797058">
            <a:off x="2602054" y="1876231"/>
            <a:ext cx="1214446" cy="298242"/>
          </a:xfrm>
          <a:prstGeom prst="rect">
            <a:avLst/>
          </a:prstGeom>
          <a:noFill/>
        </p:spPr>
        <p:txBody>
          <a:bodyPr vert="horz" wrap="square" rtlCol="0">
            <a:prstTxWarp prst="textPlain">
              <a:avLst/>
            </a:prstTxWarp>
            <a:spAutoFit/>
          </a:bodyPr>
          <a:lstStyle/>
          <a:p>
            <a:r>
              <a:rPr lang="en-GB" sz="1400" b="1" spc="-150" dirty="0" smtClean="0">
                <a:solidFill>
                  <a:srgbClr val="FF00FF">
                    <a:alpha val="99000"/>
                  </a:srgbClr>
                </a:solidFill>
                <a:latin typeface="Arial Black" pitchFamily="34" charset="0"/>
              </a:rPr>
              <a:t>FOUND</a:t>
            </a:r>
            <a:endParaRPr lang="en-GB" sz="1400" b="1" spc="-150" dirty="0">
              <a:solidFill>
                <a:srgbClr val="FF00FF">
                  <a:alpha val="99000"/>
                </a:srgbClr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63336" y="870381"/>
            <a:ext cx="1000132" cy="527798"/>
          </a:xfrm>
          <a:prstGeom prst="rect">
            <a:avLst/>
          </a:prstGeom>
          <a:noFill/>
        </p:spPr>
        <p:txBody>
          <a:bodyPr vert="horz" wrap="square" rtlCol="0">
            <a:prstTxWarp prst="textPlain">
              <a:avLst/>
            </a:prstTxWarp>
            <a:spAutoFit/>
          </a:bodyPr>
          <a:lstStyle/>
          <a:p>
            <a:r>
              <a:rPr lang="en-GB" sz="1400" b="1" i="1" spc="-150" dirty="0" smtClean="0">
                <a:solidFill>
                  <a:srgbClr val="FF00FF">
                    <a:alpha val="99000"/>
                  </a:srgbClr>
                </a:solidFill>
                <a:latin typeface="Arial Black" pitchFamily="34" charset="0"/>
              </a:rPr>
              <a:t>IN</a:t>
            </a:r>
            <a:endParaRPr lang="en-GB" sz="1400" b="1" i="1" spc="-150" dirty="0">
              <a:solidFill>
                <a:srgbClr val="FF00FF">
                  <a:alpha val="99000"/>
                </a:srgbClr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70286" y="1451567"/>
            <a:ext cx="478868" cy="236546"/>
          </a:xfrm>
          <a:prstGeom prst="rect">
            <a:avLst/>
          </a:prstGeom>
          <a:noFill/>
        </p:spPr>
        <p:txBody>
          <a:bodyPr vert="horz" wrap="square" rtlCol="0">
            <a:prstTxWarp prst="textPlain">
              <a:avLst/>
            </a:prstTxWarp>
            <a:spAutoFit/>
          </a:bodyPr>
          <a:lstStyle/>
          <a:p>
            <a:r>
              <a:rPr lang="en-GB" sz="1400" b="1" i="1" spc="-150" dirty="0" smtClean="0">
                <a:solidFill>
                  <a:srgbClr val="FF00FF">
                    <a:alpha val="99000"/>
                  </a:srgbClr>
                </a:solidFill>
                <a:latin typeface="Arial Black" pitchFamily="34" charset="0"/>
              </a:rPr>
              <a:t>CH</a:t>
            </a:r>
            <a:endParaRPr lang="en-GB" sz="1400" b="1" i="1" spc="-150" dirty="0">
              <a:solidFill>
                <a:srgbClr val="FF00FF">
                  <a:alpha val="99000"/>
                </a:srgbClr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98848" y="1716120"/>
            <a:ext cx="478868" cy="184170"/>
          </a:xfrm>
          <a:prstGeom prst="rect">
            <a:avLst/>
          </a:prstGeom>
          <a:noFill/>
        </p:spPr>
        <p:txBody>
          <a:bodyPr vert="horz" wrap="square" rtlCol="0">
            <a:prstTxWarp prst="textPlain">
              <a:avLst/>
            </a:prstTxWarp>
            <a:spAutoFit/>
          </a:bodyPr>
          <a:lstStyle/>
          <a:p>
            <a:r>
              <a:rPr lang="en-GB" sz="1200" b="1" i="1" spc="-150" dirty="0" smtClean="0">
                <a:solidFill>
                  <a:srgbClr val="FF00FF">
                    <a:alpha val="99000"/>
                  </a:srgbClr>
                </a:solidFill>
                <a:latin typeface="Arial Black" pitchFamily="34" charset="0"/>
              </a:rPr>
              <a:t>AIN</a:t>
            </a:r>
            <a:endParaRPr lang="en-GB" sz="1200" b="1" i="1" spc="-150" dirty="0">
              <a:solidFill>
                <a:srgbClr val="FF00FF">
                  <a:alpha val="99000"/>
                </a:srgbClr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6901074">
            <a:off x="3009947" y="2249278"/>
            <a:ext cx="995296" cy="367208"/>
          </a:xfrm>
          <a:prstGeom prst="rect">
            <a:avLst/>
          </a:prstGeom>
          <a:noFill/>
        </p:spPr>
        <p:txBody>
          <a:bodyPr vert="horz" wrap="square" rtlCol="0">
            <a:prstTxWarp prst="textPlain">
              <a:avLst/>
            </a:prstTxWarp>
            <a:spAutoFit/>
          </a:bodyPr>
          <a:lstStyle/>
          <a:p>
            <a:r>
              <a:rPr lang="en-GB" sz="900" b="1" spc="-150" dirty="0" smtClean="0">
                <a:solidFill>
                  <a:srgbClr val="FF00FF">
                    <a:alpha val="99000"/>
                  </a:srgbClr>
                </a:solidFill>
                <a:latin typeface="Arial Black" pitchFamily="34" charset="0"/>
              </a:rPr>
              <a:t>SAWS</a:t>
            </a:r>
            <a:endParaRPr lang="en-GB" sz="900" b="1" spc="-150" dirty="0">
              <a:solidFill>
                <a:srgbClr val="FF00FF">
                  <a:alpha val="99000"/>
                </a:srgbClr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12498" y="2920517"/>
            <a:ext cx="1138172" cy="419921"/>
          </a:xfrm>
          <a:prstGeom prst="rect">
            <a:avLst/>
          </a:prstGeom>
          <a:noFill/>
        </p:spPr>
        <p:txBody>
          <a:bodyPr vert="horz" wrap="square" rtlCol="0">
            <a:prstTxWarp prst="textPlain">
              <a:avLst/>
            </a:prstTxWarp>
            <a:spAutoFit/>
          </a:bodyPr>
          <a:lstStyle/>
          <a:p>
            <a:r>
              <a:rPr lang="en-GB" sz="900" b="1" spc="-150" dirty="0" smtClean="0">
                <a:solidFill>
                  <a:srgbClr val="FF00FF">
                    <a:alpha val="99000"/>
                  </a:srgbClr>
                </a:solidFill>
                <a:latin typeface="Arial Black" pitchFamily="34" charset="0"/>
              </a:rPr>
              <a:t>GAR</a:t>
            </a:r>
            <a:endParaRPr lang="en-GB" sz="900" b="1" spc="-150" dirty="0">
              <a:solidFill>
                <a:srgbClr val="FF00FF">
                  <a:alpha val="99000"/>
                </a:srgbClr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13600" y="3349146"/>
            <a:ext cx="1138172" cy="419921"/>
          </a:xfrm>
          <a:prstGeom prst="rect">
            <a:avLst/>
          </a:prstGeom>
          <a:noFill/>
        </p:spPr>
        <p:txBody>
          <a:bodyPr vert="horz" wrap="square" rtlCol="0">
            <a:prstTxWarp prst="textPlain">
              <a:avLst/>
            </a:prstTxWarp>
            <a:spAutoFit/>
          </a:bodyPr>
          <a:lstStyle/>
          <a:p>
            <a:r>
              <a:rPr lang="en-GB" sz="900" b="1" spc="-150" dirty="0" smtClean="0">
                <a:solidFill>
                  <a:srgbClr val="FF00FF">
                    <a:alpha val="99000"/>
                  </a:srgbClr>
                </a:solidFill>
                <a:latin typeface="Arial Black" pitchFamily="34" charset="0"/>
              </a:rPr>
              <a:t>DEN</a:t>
            </a:r>
            <a:endParaRPr lang="en-GB" sz="900" b="1" spc="-150" dirty="0">
              <a:solidFill>
                <a:srgbClr val="FF00FF">
                  <a:alpha val="99000"/>
                </a:srgbClr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07662" y="3788924"/>
            <a:ext cx="1138172" cy="214314"/>
          </a:xfrm>
          <a:prstGeom prst="rect">
            <a:avLst/>
          </a:prstGeom>
          <a:noFill/>
        </p:spPr>
        <p:txBody>
          <a:bodyPr vert="horz" wrap="square" rtlCol="0">
            <a:prstTxWarp prst="textPlain">
              <a:avLst/>
            </a:prstTxWarp>
            <a:spAutoFit/>
          </a:bodyPr>
          <a:lstStyle/>
          <a:p>
            <a:r>
              <a:rPr lang="en-GB" sz="900" i="1" dirty="0" smtClean="0">
                <a:solidFill>
                  <a:srgbClr val="FF00FF">
                    <a:alpha val="99000"/>
                  </a:srgbClr>
                </a:solidFill>
                <a:latin typeface="Arial Black" pitchFamily="34" charset="0"/>
              </a:rPr>
              <a:t>trimmers</a:t>
            </a:r>
            <a:endParaRPr lang="en-GB" sz="900" i="1" dirty="0">
              <a:solidFill>
                <a:srgbClr val="FF00FF">
                  <a:alpha val="99000"/>
                </a:srgbClr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77518" y="4043430"/>
            <a:ext cx="1143008" cy="287573"/>
          </a:xfrm>
          <a:prstGeom prst="rect">
            <a:avLst/>
          </a:prstGeom>
          <a:noFill/>
        </p:spPr>
        <p:txBody>
          <a:bodyPr vert="horz" wrap="square" rtlCol="0">
            <a:prstTxWarp prst="textPlain">
              <a:avLst/>
            </a:prstTxWarp>
            <a:spAutoFit/>
          </a:bodyPr>
          <a:lstStyle/>
          <a:p>
            <a:r>
              <a:rPr lang="en-GB" sz="900" i="1" dirty="0" smtClean="0">
                <a:solidFill>
                  <a:srgbClr val="FF00FF">
                    <a:alpha val="99000"/>
                  </a:srgbClr>
                </a:solidFill>
                <a:latin typeface="Arial Black" pitchFamily="34" charset="0"/>
              </a:rPr>
              <a:t>&amp;EVEN</a:t>
            </a:r>
            <a:endParaRPr lang="en-GB" sz="900" i="1" dirty="0">
              <a:solidFill>
                <a:srgbClr val="FF00FF">
                  <a:alpha val="99000"/>
                </a:srgbClr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77518" y="4359326"/>
            <a:ext cx="1143008" cy="357190"/>
          </a:xfrm>
          <a:prstGeom prst="rect">
            <a:avLst/>
          </a:prstGeom>
          <a:noFill/>
        </p:spPr>
        <p:txBody>
          <a:bodyPr vert="horz" wrap="square" rtlCol="0">
            <a:prstTxWarp prst="textPlain">
              <a:avLst/>
            </a:prstTxWarp>
            <a:spAutoFit/>
          </a:bodyPr>
          <a:lstStyle/>
          <a:p>
            <a:r>
              <a:rPr lang="en-GB" sz="900" i="1" spc="-150" dirty="0" smtClean="0">
                <a:solidFill>
                  <a:srgbClr val="FF00FF">
                    <a:alpha val="99000"/>
                  </a:srgbClr>
                </a:solidFill>
                <a:latin typeface="Arial Black" pitchFamily="34" charset="0"/>
              </a:rPr>
              <a:t>SOME</a:t>
            </a:r>
            <a:endParaRPr lang="en-GB" sz="900" i="1" spc="-150" dirty="0">
              <a:solidFill>
                <a:srgbClr val="FF00FF">
                  <a:alpha val="99000"/>
                </a:srgbClr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77716" y="2071684"/>
            <a:ext cx="1643074" cy="2000264"/>
          </a:xfrm>
          <a:prstGeom prst="rect">
            <a:avLst/>
          </a:prstGeom>
          <a:noFill/>
        </p:spPr>
        <p:txBody>
          <a:bodyPr vert="horz" wrap="square" rtlCol="0">
            <a:prstTxWarp prst="textPlain">
              <a:avLst/>
            </a:prstTxWarp>
            <a:spAutoFit/>
          </a:bodyPr>
          <a:lstStyle/>
          <a:p>
            <a:r>
              <a:rPr lang="en-GB" sz="1400" b="1" spc="-150" dirty="0" smtClean="0">
                <a:solidFill>
                  <a:srgbClr val="FF00FF">
                    <a:alpha val="99000"/>
                  </a:srgbClr>
                </a:solidFill>
                <a:latin typeface="Amos" pitchFamily="2" charset="0"/>
              </a:rPr>
              <a:t>o</a:t>
            </a:r>
            <a:endParaRPr lang="en-GB" sz="1400" b="1" spc="-150" dirty="0">
              <a:solidFill>
                <a:srgbClr val="FF00FF">
                  <a:alpha val="99000"/>
                </a:srgbClr>
              </a:solidFill>
              <a:latin typeface="Amos" pitchFamily="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63666" y="2285998"/>
            <a:ext cx="3266052" cy="1571636"/>
          </a:xfrm>
          <a:prstGeom prst="rect">
            <a:avLst/>
          </a:prstGeom>
          <a:noFill/>
        </p:spPr>
        <p:txBody>
          <a:bodyPr vert="horz" wrap="square" rtlCol="0">
            <a:prstTxWarp prst="textPlain">
              <a:avLst/>
            </a:prstTxWarp>
            <a:spAutoFit/>
          </a:bodyPr>
          <a:lstStyle/>
          <a:p>
            <a:r>
              <a:rPr lang="en-GB" sz="1400" b="1" spc="-150" dirty="0" smtClean="0">
                <a:solidFill>
                  <a:srgbClr val="FF00FF">
                    <a:alpha val="99000"/>
                  </a:srgbClr>
                </a:solidFill>
                <a:latin typeface="Aloe" pitchFamily="2" charset="0"/>
              </a:rPr>
              <a:t>YOS</a:t>
            </a:r>
            <a:endParaRPr lang="en-GB" sz="1400" b="1" spc="-150" dirty="0">
              <a:solidFill>
                <a:srgbClr val="FF00FF">
                  <a:alpha val="99000"/>
                </a:srgbClr>
              </a:solidFill>
              <a:latin typeface="Aloe" pitchFamily="2" charset="0"/>
            </a:endParaRP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5787E-6 L -0.84253 2.25787E-6 " pathEditMode="relative" rAng="0" ptsTypes="AA">
                                      <p:cBhvr>
                                        <p:cTn id="6" dur="7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632534" y="1671080"/>
            <a:ext cx="5225350" cy="197224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19900" spc="-300" dirty="0" smtClean="0">
                <a:latin typeface="Impact" pitchFamily="34" charset="0"/>
              </a:rPr>
              <a:t>what</a:t>
            </a:r>
            <a:endParaRPr lang="en-GB" sz="19900" spc="-300" dirty="0">
              <a:latin typeface="Impact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28470" y="1643056"/>
            <a:ext cx="1215298" cy="197224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19900" u="sng" spc="-300" dirty="0" smtClean="0">
                <a:latin typeface="Impact" pitchFamily="34" charset="0"/>
              </a:rPr>
              <a:t>?</a:t>
            </a:r>
            <a:endParaRPr lang="en-GB" sz="19900" u="sng" spc="-300" dirty="0">
              <a:latin typeface="Impact" pitchFamily="34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6250" t="5161" r="21094" b="5029"/>
          <a:stretch>
            <a:fillRect/>
          </a:stretch>
        </p:blipFill>
        <p:spPr bwMode="auto">
          <a:xfrm>
            <a:off x="571472" y="10048"/>
            <a:ext cx="6643734" cy="5133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285984" y="947544"/>
            <a:ext cx="500066" cy="83838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4800" spc="-300" dirty="0" smtClean="0">
                <a:latin typeface="OCR A Extended" pitchFamily="50" charset="0"/>
              </a:rPr>
              <a:t>i</a:t>
            </a:r>
            <a:endParaRPr lang="en-GB" sz="4800" spc="-300" dirty="0">
              <a:latin typeface="OCR A Extended" pitchFamily="50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6242" y="1285866"/>
            <a:ext cx="2083608" cy="500066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3600" spc="-300" dirty="0" smtClean="0">
                <a:latin typeface="OCR A Extended" pitchFamily="50" charset="0"/>
              </a:rPr>
              <a:t>meant</a:t>
            </a:r>
            <a:endParaRPr lang="en-GB" sz="3600" spc="-300" dirty="0">
              <a:latin typeface="OCR A Extended" pitchFamily="50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6116" y="928676"/>
            <a:ext cx="357190" cy="42862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3600" spc="-300" dirty="0" smtClean="0">
                <a:latin typeface="OCR A Extended" pitchFamily="50" charset="0"/>
              </a:rPr>
              <a:t>h</a:t>
            </a:r>
            <a:endParaRPr lang="en-GB" sz="3600" spc="-300" dirty="0">
              <a:latin typeface="OCR A Extended" pitchFamily="50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6116" y="1856268"/>
            <a:ext cx="357190" cy="42862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3600" spc="-300" dirty="0" smtClean="0">
                <a:latin typeface="OCR A Extended" pitchFamily="50" charset="0"/>
              </a:rPr>
              <a:t>r</a:t>
            </a:r>
            <a:endParaRPr lang="en-GB" sz="3600" spc="-300" dirty="0">
              <a:latin typeface="OCR A Extended" pitchFamily="50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4744" y="928676"/>
            <a:ext cx="357190" cy="42862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3600" spc="-300" dirty="0" smtClean="0">
                <a:latin typeface="OCR A Extended" pitchFamily="50" charset="0"/>
              </a:rPr>
              <a:t>b</a:t>
            </a:r>
            <a:endParaRPr lang="en-GB" sz="3600" spc="-300" dirty="0">
              <a:latin typeface="OCR A Extended" pitchFamily="50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14744" y="1856268"/>
            <a:ext cx="357190" cy="42862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3600" spc="-300" dirty="0" smtClean="0">
                <a:latin typeface="OCR A Extended" pitchFamily="50" charset="0"/>
              </a:rPr>
              <a:t>g</a:t>
            </a:r>
            <a:endParaRPr lang="en-GB" sz="3600" spc="-300" dirty="0">
              <a:latin typeface="OCR A Extended" pitchFamily="50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104461" y="142858"/>
            <a:ext cx="4038911" cy="128983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spc="-150" dirty="0" smtClean="0">
                <a:ln>
                  <a:solidFill>
                    <a:schemeClr val="tx1"/>
                  </a:solidFill>
                </a:ln>
                <a:solidFill>
                  <a:schemeClr val="bg1">
                    <a:alpha val="99000"/>
                  </a:schemeClr>
                </a:solidFill>
                <a:latin typeface="Abode" pitchFamily="2" charset="0"/>
                <a:ea typeface="Abode" pitchFamily="2" charset="0"/>
              </a:rPr>
              <a:t>Bagpuss</a:t>
            </a:r>
            <a:endParaRPr lang="en-GB" sz="2400" i="1" spc="-150" dirty="0">
              <a:ln>
                <a:solidFill>
                  <a:schemeClr val="tx1"/>
                </a:solidFill>
              </a:ln>
              <a:solidFill>
                <a:schemeClr val="bg1">
                  <a:alpha val="99000"/>
                </a:schemeClr>
              </a:solidFill>
              <a:latin typeface="Abode" pitchFamily="2" charset="0"/>
              <a:ea typeface="Abode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85852" y="1175953"/>
            <a:ext cx="2357454" cy="89573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spc="-150" dirty="0" smtClean="0">
                <a:solidFill>
                  <a:schemeClr val="bg1">
                    <a:alpha val="99000"/>
                  </a:schemeClr>
                </a:solidFill>
                <a:latin typeface="Abode" pitchFamily="2" charset="0"/>
                <a:ea typeface="Abode" pitchFamily="2" charset="0"/>
              </a:rPr>
              <a:t>dear</a:t>
            </a:r>
            <a:endParaRPr lang="en-GB" sz="2400" i="1" spc="-150" dirty="0">
              <a:solidFill>
                <a:schemeClr val="bg1">
                  <a:alpha val="99000"/>
                </a:schemeClr>
              </a:solidFill>
              <a:latin typeface="Abode" pitchFamily="2" charset="0"/>
              <a:ea typeface="Abode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279" y="1853424"/>
            <a:ext cx="4038911" cy="128983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spc="-150" dirty="0" smtClean="0">
                <a:ln>
                  <a:solidFill>
                    <a:schemeClr val="tx1"/>
                  </a:solidFill>
                </a:ln>
                <a:solidFill>
                  <a:schemeClr val="bg1">
                    <a:alpha val="99000"/>
                  </a:schemeClr>
                </a:solidFill>
                <a:latin typeface="Abode" pitchFamily="2" charset="0"/>
                <a:ea typeface="Abode" pitchFamily="2" charset="0"/>
              </a:rPr>
              <a:t>Bagpuss</a:t>
            </a:r>
            <a:endParaRPr lang="en-GB" sz="2400" i="1" spc="-150" dirty="0">
              <a:ln>
                <a:solidFill>
                  <a:schemeClr val="tx1"/>
                </a:solidFill>
              </a:ln>
              <a:solidFill>
                <a:schemeClr val="bg1">
                  <a:alpha val="99000"/>
                </a:schemeClr>
              </a:solidFill>
              <a:latin typeface="Abode" pitchFamily="2" charset="0"/>
              <a:ea typeface="Abode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66736" y="3000378"/>
            <a:ext cx="1190884" cy="64294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spc="-150" dirty="0" smtClean="0">
                <a:solidFill>
                  <a:srgbClr val="FFC301"/>
                </a:solidFill>
                <a:effectLst>
                  <a:outerShdw blurRad="63500" algn="ctr" rotWithShape="0">
                    <a:srgbClr val="FFC301"/>
                  </a:outerShdw>
                </a:effectLst>
                <a:latin typeface="Adorable" pitchFamily="66" charset="0"/>
                <a:ea typeface="Abode" pitchFamily="2" charset="0"/>
              </a:rPr>
              <a:t>old</a:t>
            </a:r>
            <a:endParaRPr lang="en-GB" sz="2400" i="1" spc="-150" dirty="0">
              <a:solidFill>
                <a:srgbClr val="FFC301"/>
              </a:solidFill>
              <a:effectLst>
                <a:outerShdw blurRad="63500" algn="ctr" rotWithShape="0">
                  <a:srgbClr val="FFC301"/>
                </a:outerShdw>
              </a:effectLst>
              <a:latin typeface="Adorable" pitchFamily="66" charset="0"/>
              <a:ea typeface="Abode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28992" y="3000378"/>
            <a:ext cx="1455525" cy="78581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spc="-150" dirty="0" smtClean="0">
                <a:solidFill>
                  <a:srgbClr val="FF6600"/>
                </a:solidFill>
                <a:effectLst>
                  <a:outerShdw blurRad="63500" algn="ctr" rotWithShape="0">
                    <a:srgbClr val="FF6600"/>
                  </a:outerShdw>
                </a:effectLst>
                <a:latin typeface="Adorable" pitchFamily="66" charset="0"/>
                <a:ea typeface="Abode" pitchFamily="2" charset="0"/>
              </a:rPr>
              <a:t>fat</a:t>
            </a:r>
            <a:endParaRPr lang="en-GB" sz="2400" i="1" spc="-150" dirty="0">
              <a:solidFill>
                <a:srgbClr val="FF6600"/>
              </a:solidFill>
              <a:effectLst>
                <a:outerShdw blurRad="63500" algn="ctr" rotWithShape="0">
                  <a:srgbClr val="FF6600"/>
                </a:outerShdw>
              </a:effectLst>
              <a:latin typeface="Adorable" pitchFamily="66" charset="0"/>
              <a:ea typeface="Abode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0" y="3000378"/>
            <a:ext cx="1785950" cy="78581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spc="-150" dirty="0" smtClean="0">
                <a:solidFill>
                  <a:srgbClr val="FF1919"/>
                </a:solidFill>
                <a:effectLst>
                  <a:outerShdw blurRad="63500" algn="ctr" rotWithShape="0">
                    <a:srgbClr val="FF1919"/>
                  </a:outerShdw>
                </a:effectLst>
                <a:latin typeface="Adorable" pitchFamily="66" charset="0"/>
                <a:ea typeface="Abode" pitchFamily="2" charset="0"/>
              </a:rPr>
              <a:t>furry</a:t>
            </a:r>
            <a:endParaRPr lang="en-GB" sz="2400" i="1" spc="-150" dirty="0">
              <a:solidFill>
                <a:srgbClr val="FF1919"/>
              </a:solidFill>
              <a:effectLst>
                <a:outerShdw blurRad="63500" algn="ctr" rotWithShape="0">
                  <a:srgbClr val="FF1919"/>
                </a:outerShdw>
              </a:effectLst>
              <a:latin typeface="Adorable" pitchFamily="66" charset="0"/>
              <a:ea typeface="Abode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29190" y="3714758"/>
            <a:ext cx="1714512" cy="57150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spc="-150" dirty="0" smtClean="0">
                <a:solidFill>
                  <a:srgbClr val="FF00FF"/>
                </a:solidFill>
                <a:effectLst>
                  <a:outerShdw blurRad="63500" algn="ctr" rotWithShape="0">
                    <a:srgbClr val="FF00FF"/>
                  </a:outerShdw>
                </a:effectLst>
                <a:latin typeface="Adorable" pitchFamily="66" charset="0"/>
                <a:ea typeface="Abode" pitchFamily="2" charset="0"/>
              </a:rPr>
              <a:t>cat puss</a:t>
            </a:r>
            <a:endParaRPr lang="en-GB" sz="2400" i="1" spc="-150" dirty="0">
              <a:solidFill>
                <a:srgbClr val="FF00FF"/>
              </a:solidFill>
              <a:effectLst>
                <a:outerShdw blurRad="63500" algn="ctr" rotWithShape="0">
                  <a:srgbClr val="FF00FF"/>
                </a:outerShdw>
              </a:effectLst>
              <a:latin typeface="Adorable" pitchFamily="66" charset="0"/>
              <a:ea typeface="Abode" pitchFamily="2" charset="0"/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" dur="2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36686E-6 L -0.22049 -1.36686E-6 " pathEditMode="relative" rAng="0" ptsTypes="AA">
                                      <p:cBhvr>
                                        <p:cTn id="10" dur="2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4" grpId="0" animBg="1"/>
      <p:bldP spid="15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104461" y="142858"/>
            <a:ext cx="4038911" cy="128983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spc="-150" dirty="0" smtClean="0">
                <a:ln>
                  <a:solidFill>
                    <a:schemeClr val="tx1"/>
                  </a:solidFill>
                </a:ln>
                <a:solidFill>
                  <a:schemeClr val="bg1">
                    <a:alpha val="99000"/>
                  </a:schemeClr>
                </a:solidFill>
                <a:latin typeface="Abode" pitchFamily="2" charset="0"/>
                <a:ea typeface="Abode" pitchFamily="2" charset="0"/>
              </a:rPr>
              <a:t>Bagpuss</a:t>
            </a:r>
            <a:endParaRPr lang="en-GB" sz="2400" i="1" spc="-150" dirty="0">
              <a:ln>
                <a:solidFill>
                  <a:schemeClr val="tx1"/>
                </a:solidFill>
              </a:ln>
              <a:solidFill>
                <a:schemeClr val="bg1">
                  <a:alpha val="99000"/>
                </a:schemeClr>
              </a:solidFill>
              <a:latin typeface="Abode" pitchFamily="2" charset="0"/>
              <a:ea typeface="Abode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1175953"/>
            <a:ext cx="2357454" cy="89573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spc="-150" dirty="0" smtClean="0">
                <a:solidFill>
                  <a:schemeClr val="bg1">
                    <a:alpha val="99000"/>
                  </a:schemeClr>
                </a:solidFill>
                <a:latin typeface="Abode" pitchFamily="2" charset="0"/>
                <a:ea typeface="Abode" pitchFamily="2" charset="0"/>
              </a:rPr>
              <a:t>dear</a:t>
            </a:r>
            <a:endParaRPr lang="en-GB" sz="2400" i="1" spc="-150" dirty="0">
              <a:solidFill>
                <a:schemeClr val="bg1">
                  <a:alpha val="99000"/>
                </a:schemeClr>
              </a:solidFill>
              <a:latin typeface="Abode" pitchFamily="2" charset="0"/>
              <a:ea typeface="Abode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0279" y="1853424"/>
            <a:ext cx="4038911" cy="128983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spc="-150" dirty="0" smtClean="0">
                <a:ln>
                  <a:solidFill>
                    <a:schemeClr val="tx1"/>
                  </a:solidFill>
                </a:ln>
                <a:solidFill>
                  <a:schemeClr val="bg1">
                    <a:alpha val="99000"/>
                  </a:schemeClr>
                </a:solidFill>
                <a:latin typeface="Abode" pitchFamily="2" charset="0"/>
                <a:ea typeface="Abode" pitchFamily="2" charset="0"/>
              </a:rPr>
              <a:t>Bagpuss</a:t>
            </a:r>
            <a:endParaRPr lang="en-GB" sz="2400" i="1" spc="-150" dirty="0">
              <a:ln>
                <a:solidFill>
                  <a:schemeClr val="tx1"/>
                </a:solidFill>
              </a:ln>
              <a:solidFill>
                <a:schemeClr val="bg1">
                  <a:alpha val="99000"/>
                </a:schemeClr>
              </a:solidFill>
              <a:latin typeface="Abode" pitchFamily="2" charset="0"/>
              <a:ea typeface="Abode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6736" y="3000378"/>
            <a:ext cx="1190884" cy="64294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spc="-150" dirty="0" smtClean="0">
                <a:solidFill>
                  <a:srgbClr val="FFC301"/>
                </a:solidFill>
                <a:effectLst>
                  <a:outerShdw blurRad="63500" algn="ctr" rotWithShape="0">
                    <a:srgbClr val="FFC301"/>
                  </a:outerShdw>
                </a:effectLst>
                <a:latin typeface="Adorable" pitchFamily="66" charset="0"/>
                <a:ea typeface="Abode" pitchFamily="2" charset="0"/>
              </a:rPr>
              <a:t>old</a:t>
            </a:r>
            <a:endParaRPr lang="en-GB" sz="2400" i="1" spc="-150" dirty="0">
              <a:solidFill>
                <a:srgbClr val="FFC301"/>
              </a:solidFill>
              <a:effectLst>
                <a:outerShdw blurRad="63500" algn="ctr" rotWithShape="0">
                  <a:srgbClr val="FFC301"/>
                </a:outerShdw>
              </a:effectLst>
              <a:latin typeface="Adorable" pitchFamily="66" charset="0"/>
              <a:ea typeface="Abode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8992" y="3000378"/>
            <a:ext cx="1455525" cy="78581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spc="-150" dirty="0" smtClean="0">
                <a:solidFill>
                  <a:srgbClr val="FF6600"/>
                </a:solidFill>
                <a:effectLst>
                  <a:outerShdw blurRad="63500" algn="ctr" rotWithShape="0">
                    <a:srgbClr val="FF6600"/>
                  </a:outerShdw>
                </a:effectLst>
                <a:latin typeface="Adorable" pitchFamily="66" charset="0"/>
                <a:ea typeface="Abode" pitchFamily="2" charset="0"/>
              </a:rPr>
              <a:t>fat</a:t>
            </a:r>
            <a:endParaRPr lang="en-GB" sz="2400" i="1" spc="-150" dirty="0">
              <a:solidFill>
                <a:srgbClr val="FF6600"/>
              </a:solidFill>
              <a:effectLst>
                <a:outerShdw blurRad="63500" algn="ctr" rotWithShape="0">
                  <a:srgbClr val="FF6600"/>
                </a:outerShdw>
              </a:effectLst>
              <a:latin typeface="Adorable" pitchFamily="66" charset="0"/>
              <a:ea typeface="Abode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3000378"/>
            <a:ext cx="1785950" cy="78581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spc="-150" dirty="0" smtClean="0">
                <a:solidFill>
                  <a:srgbClr val="FF1919"/>
                </a:solidFill>
                <a:effectLst>
                  <a:outerShdw blurRad="63500" algn="ctr" rotWithShape="0">
                    <a:srgbClr val="FF1919"/>
                  </a:outerShdw>
                </a:effectLst>
                <a:latin typeface="Adorable" pitchFamily="66" charset="0"/>
                <a:ea typeface="Abode" pitchFamily="2" charset="0"/>
              </a:rPr>
              <a:t>furry</a:t>
            </a:r>
            <a:endParaRPr lang="en-GB" sz="2400" i="1" spc="-150" dirty="0">
              <a:solidFill>
                <a:srgbClr val="FF1919"/>
              </a:solidFill>
              <a:effectLst>
                <a:outerShdw blurRad="63500" algn="ctr" rotWithShape="0">
                  <a:srgbClr val="FF1919"/>
                </a:outerShdw>
              </a:effectLst>
              <a:latin typeface="Adorable" pitchFamily="66" charset="0"/>
              <a:ea typeface="Abode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29190" y="3714758"/>
            <a:ext cx="1714512" cy="57150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spc="-150" dirty="0" smtClean="0">
                <a:solidFill>
                  <a:srgbClr val="FF00FF"/>
                </a:solidFill>
                <a:effectLst>
                  <a:outerShdw blurRad="63500" algn="ctr" rotWithShape="0">
                    <a:srgbClr val="FF00FF"/>
                  </a:outerShdw>
                </a:effectLst>
                <a:latin typeface="Adorable" pitchFamily="66" charset="0"/>
                <a:ea typeface="Abode" pitchFamily="2" charset="0"/>
              </a:rPr>
              <a:t>cat puss</a:t>
            </a:r>
            <a:endParaRPr lang="en-GB" sz="2400" i="1" spc="-150" dirty="0">
              <a:solidFill>
                <a:srgbClr val="FF00FF"/>
              </a:solidFill>
              <a:effectLst>
                <a:outerShdw blurRad="63500" algn="ctr" rotWithShape="0">
                  <a:srgbClr val="FF00FF"/>
                </a:outerShdw>
              </a:effectLst>
              <a:latin typeface="Adorable" pitchFamily="66" charset="0"/>
              <a:ea typeface="Abode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14744" y="71420"/>
            <a:ext cx="895640" cy="128983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spc="-150" dirty="0" smtClean="0">
                <a:ln>
                  <a:solidFill>
                    <a:schemeClr val="tx1"/>
                  </a:solidFill>
                </a:ln>
                <a:solidFill>
                  <a:schemeClr val="bg1">
                    <a:alpha val="99000"/>
                  </a:schemeClr>
                </a:solidFill>
                <a:latin typeface="Abode" pitchFamily="2" charset="0"/>
                <a:ea typeface="Abode" pitchFamily="2" charset="0"/>
              </a:rPr>
              <a:t>?</a:t>
            </a:r>
            <a:endParaRPr lang="en-GB" sz="2400" i="1" spc="-150" dirty="0">
              <a:ln>
                <a:solidFill>
                  <a:schemeClr val="tx1"/>
                </a:solidFill>
              </a:ln>
              <a:solidFill>
                <a:schemeClr val="bg1">
                  <a:alpha val="99000"/>
                </a:schemeClr>
              </a:solidFill>
              <a:latin typeface="Abode" pitchFamily="2" charset="0"/>
              <a:ea typeface="Abode" pitchFamily="2" charset="0"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2285984" y="1556348"/>
            <a:ext cx="2110085" cy="78581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dirty="0" smtClean="0">
                <a:ln>
                  <a:solidFill>
                    <a:schemeClr val="tx1"/>
                  </a:solidFill>
                </a:ln>
                <a:solidFill>
                  <a:schemeClr val="bg1">
                    <a:alpha val="99000"/>
                  </a:schemeClr>
                </a:solidFill>
                <a:latin typeface="WhoopAss" pitchFamily="34" charset="0"/>
              </a:rPr>
              <a:t>Bag</a:t>
            </a:r>
            <a:endParaRPr lang="en-GB" sz="2400" i="1" dirty="0">
              <a:ln>
                <a:solidFill>
                  <a:schemeClr val="tx1"/>
                </a:solidFill>
              </a:ln>
              <a:solidFill>
                <a:schemeClr val="bg1">
                  <a:alpha val="99000"/>
                </a:schemeClr>
              </a:solidFill>
              <a:latin typeface="WhoopAss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48" y="1556348"/>
            <a:ext cx="2500330" cy="78581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dirty="0" smtClean="0">
                <a:ln>
                  <a:solidFill>
                    <a:schemeClr val="tx1"/>
                  </a:solidFill>
                </a:ln>
                <a:solidFill>
                  <a:srgbClr val="FF1919"/>
                </a:solidFill>
                <a:latin typeface="WhoopAss" pitchFamily="34" charset="0"/>
              </a:rPr>
              <a:t>pipes</a:t>
            </a:r>
            <a:endParaRPr lang="en-GB" sz="2400" i="1" dirty="0">
              <a:ln>
                <a:solidFill>
                  <a:schemeClr val="tx1"/>
                </a:solidFill>
              </a:ln>
              <a:solidFill>
                <a:srgbClr val="FF1919"/>
              </a:solidFill>
              <a:latin typeface="WhoopAss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2342166"/>
            <a:ext cx="2110085" cy="78581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dirty="0" smtClean="0">
                <a:ln>
                  <a:solidFill>
                    <a:schemeClr val="tx1"/>
                  </a:solidFill>
                </a:ln>
                <a:solidFill>
                  <a:schemeClr val="bg1">
                    <a:alpha val="99000"/>
                  </a:schemeClr>
                </a:solidFill>
                <a:latin typeface="WhoopAss" pitchFamily="34" charset="0"/>
              </a:rPr>
              <a:t>Bag</a:t>
            </a:r>
            <a:endParaRPr lang="en-GB" sz="2400" i="1" dirty="0">
              <a:ln>
                <a:solidFill>
                  <a:schemeClr val="tx1"/>
                </a:solidFill>
              </a:ln>
              <a:solidFill>
                <a:schemeClr val="bg1">
                  <a:alpha val="99000"/>
                </a:schemeClr>
              </a:solidFill>
              <a:latin typeface="WhoopAss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62113" y="2342166"/>
            <a:ext cx="3110217" cy="115827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dirty="0" smtClean="0">
                <a:ln>
                  <a:solidFill>
                    <a:schemeClr val="tx1"/>
                  </a:solidFill>
                </a:ln>
                <a:solidFill>
                  <a:srgbClr val="FF1919"/>
                </a:solidFill>
                <a:latin typeface="WhoopAss" pitchFamily="34" charset="0"/>
              </a:rPr>
              <a:t>dad</a:t>
            </a:r>
            <a:endParaRPr lang="en-GB" sz="2400" i="1" dirty="0">
              <a:ln>
                <a:solidFill>
                  <a:schemeClr val="tx1"/>
                </a:solidFill>
              </a:ln>
              <a:solidFill>
                <a:srgbClr val="FF1919"/>
              </a:solidFill>
              <a:latin typeface="WhoopAss" pitchFamily="34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9" name="Group 8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285984" y="1556348"/>
              <a:ext cx="2110085" cy="785818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r>
                <a:rPr lang="en-GB" sz="2400" i="1" dirty="0" smtClean="0">
                  <a:ln>
                    <a:solidFill>
                      <a:schemeClr val="tx1"/>
                    </a:solidFill>
                  </a:ln>
                  <a:solidFill>
                    <a:schemeClr val="bg1">
                      <a:alpha val="99000"/>
                    </a:schemeClr>
                  </a:solidFill>
                  <a:latin typeface="WhoopAss" pitchFamily="34" charset="0"/>
                </a:rPr>
                <a:t>Bag</a:t>
              </a:r>
              <a:endParaRPr lang="en-GB" sz="2400" i="1" dirty="0">
                <a:ln>
                  <a:solidFill>
                    <a:schemeClr val="tx1"/>
                  </a:solidFill>
                </a:ln>
                <a:solidFill>
                  <a:schemeClr val="bg1">
                    <a:alpha val="99000"/>
                  </a:schemeClr>
                </a:solidFill>
                <a:latin typeface="WhoopAss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286248" y="1556348"/>
              <a:ext cx="2500330" cy="785818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r>
                <a:rPr lang="en-GB" sz="2400" i="1" dirty="0" smtClean="0">
                  <a:ln>
                    <a:solidFill>
                      <a:schemeClr val="tx1"/>
                    </a:solidFill>
                  </a:ln>
                  <a:solidFill>
                    <a:srgbClr val="FF1919"/>
                  </a:solidFill>
                  <a:latin typeface="WhoopAss" pitchFamily="34" charset="0"/>
                </a:rPr>
                <a:t>pipes</a:t>
              </a:r>
              <a:endParaRPr lang="en-GB" sz="2400" i="1" dirty="0">
                <a:ln>
                  <a:solidFill>
                    <a:schemeClr val="tx1"/>
                  </a:solidFill>
                </a:ln>
                <a:solidFill>
                  <a:srgbClr val="FF1919"/>
                </a:solidFill>
                <a:latin typeface="WhoopAss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143108" y="2342166"/>
              <a:ext cx="2110085" cy="785818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r>
                <a:rPr lang="en-GB" sz="2400" i="1" dirty="0" smtClean="0">
                  <a:ln>
                    <a:solidFill>
                      <a:schemeClr val="tx1"/>
                    </a:solidFill>
                  </a:ln>
                  <a:solidFill>
                    <a:schemeClr val="bg1">
                      <a:alpha val="99000"/>
                    </a:schemeClr>
                  </a:solidFill>
                  <a:latin typeface="WhoopAss" pitchFamily="34" charset="0"/>
                </a:rPr>
                <a:t>Bag</a:t>
              </a:r>
              <a:endParaRPr lang="en-GB" sz="2400" i="1" dirty="0">
                <a:ln>
                  <a:solidFill>
                    <a:schemeClr val="tx1"/>
                  </a:solidFill>
                </a:ln>
                <a:solidFill>
                  <a:schemeClr val="bg1">
                    <a:alpha val="99000"/>
                  </a:schemeClr>
                </a:solidFill>
                <a:latin typeface="WhoopAss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62113" y="2342166"/>
              <a:ext cx="3110217" cy="1158278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r>
                <a:rPr lang="en-GB" sz="2400" i="1" dirty="0" smtClean="0">
                  <a:ln>
                    <a:solidFill>
                      <a:schemeClr val="tx1"/>
                    </a:solidFill>
                  </a:ln>
                  <a:solidFill>
                    <a:srgbClr val="FF1919"/>
                  </a:solidFill>
                  <a:latin typeface="WhoopAss" pitchFamily="34" charset="0"/>
                </a:rPr>
                <a:t>dad</a:t>
              </a:r>
              <a:endParaRPr lang="en-GB" sz="2400" i="1" dirty="0">
                <a:ln>
                  <a:solidFill>
                    <a:schemeClr val="tx1"/>
                  </a:solidFill>
                </a:ln>
                <a:solidFill>
                  <a:srgbClr val="FF1919"/>
                </a:solidFill>
                <a:latin typeface="WhoopAss" pitchFamily="34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28596" y="3286130"/>
            <a:ext cx="1857388" cy="521063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i="1" dirty="0" smtClean="0">
                <a:ln>
                  <a:solidFill>
                    <a:schemeClr val="tx1"/>
                  </a:solidFill>
                </a:ln>
                <a:solidFill>
                  <a:srgbClr val="FF1919"/>
                </a:solidFill>
                <a:latin typeface="WhoopAss" pitchFamily="34" charset="0"/>
              </a:rPr>
              <a:t>daddy</a:t>
            </a:r>
            <a:endParaRPr lang="en-GB" sz="2400" i="1" dirty="0">
              <a:ln>
                <a:solidFill>
                  <a:schemeClr val="tx1"/>
                </a:solidFill>
              </a:ln>
              <a:solidFill>
                <a:srgbClr val="FF1919"/>
              </a:solidFill>
              <a:latin typeface="WhoopAss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5400000">
            <a:off x="2008617" y="3549024"/>
            <a:ext cx="939192" cy="39241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dirty="0" smtClean="0">
                <a:solidFill>
                  <a:srgbClr val="FFC301"/>
                </a:solidFill>
                <a:latin typeface="Impact" pitchFamily="34" charset="0"/>
              </a:rPr>
              <a:t>long</a:t>
            </a:r>
            <a:endParaRPr lang="en-GB" sz="2400" dirty="0">
              <a:solidFill>
                <a:srgbClr val="FFC301"/>
              </a:solidFill>
              <a:latin typeface="Impact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5400000">
            <a:off x="2334561" y="3549472"/>
            <a:ext cx="939192" cy="39241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dirty="0" smtClean="0">
                <a:solidFill>
                  <a:srgbClr val="FFC301"/>
                </a:solidFill>
                <a:latin typeface="Impact" pitchFamily="34" charset="0"/>
              </a:rPr>
              <a:t>legs</a:t>
            </a:r>
            <a:endParaRPr lang="en-GB" sz="2400" dirty="0">
              <a:solidFill>
                <a:srgbClr val="FFC301"/>
              </a:solidFill>
              <a:latin typeface="Impact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5400000">
            <a:off x="4033965" y="1992419"/>
            <a:ext cx="121676" cy="2668906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dirty="0" smtClean="0">
                <a:solidFill>
                  <a:srgbClr val="FFC301"/>
                </a:solidFill>
                <a:latin typeface="Impact" pitchFamily="34" charset="0"/>
              </a:rPr>
              <a:t>l</a:t>
            </a:r>
            <a:endParaRPr lang="en-GB" sz="2400" dirty="0">
              <a:solidFill>
                <a:srgbClr val="FFC301"/>
              </a:solidFill>
              <a:latin typeface="Impact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00364" y="3429006"/>
            <a:ext cx="714380" cy="39241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  <a:latin typeface="Impact" pitchFamily="34" charset="0"/>
              </a:rPr>
              <a:t>DO</a:t>
            </a:r>
            <a:endParaRPr lang="en-GB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00364" y="3857634"/>
            <a:ext cx="714380" cy="78581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Impact" pitchFamily="34" charset="0"/>
              </a:rPr>
              <a:t>U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86182" y="3429006"/>
            <a:ext cx="857256" cy="500066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  <a:latin typeface="Impact" pitchFamily="34" charset="0"/>
              </a:rPr>
              <a:t>HAVE</a:t>
            </a:r>
            <a:endParaRPr lang="en-GB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5400000">
            <a:off x="4441487" y="3539424"/>
            <a:ext cx="939192" cy="39241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dirty="0" smtClean="0">
                <a:solidFill>
                  <a:srgbClr val="FFC301"/>
                </a:solidFill>
                <a:latin typeface="Impact" pitchFamily="34" charset="0"/>
              </a:rPr>
              <a:t>long</a:t>
            </a:r>
            <a:endParaRPr lang="en-GB" sz="2400" dirty="0">
              <a:solidFill>
                <a:srgbClr val="FFC301"/>
              </a:solidFill>
              <a:latin typeface="Impact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5400000">
            <a:off x="4767431" y="3539872"/>
            <a:ext cx="939192" cy="39241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dirty="0" smtClean="0">
                <a:solidFill>
                  <a:srgbClr val="FFC301"/>
                </a:solidFill>
                <a:latin typeface="Impact" pitchFamily="34" charset="0"/>
              </a:rPr>
              <a:t>legs</a:t>
            </a:r>
            <a:endParaRPr lang="en-GB" sz="2400" dirty="0">
              <a:solidFill>
                <a:srgbClr val="FFC301"/>
              </a:solidFill>
              <a:latin typeface="Impact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29256" y="3286130"/>
            <a:ext cx="857256" cy="92869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  <a:latin typeface="Impact" pitchFamily="34" charset="0"/>
              </a:rPr>
              <a:t>&amp;</a:t>
            </a:r>
            <a:endParaRPr lang="en-GB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15074" y="3286130"/>
            <a:ext cx="857256" cy="92869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Impact" pitchFamily="34" charset="0"/>
              </a:rPr>
              <a:t>A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000892" y="3286130"/>
            <a:ext cx="857256" cy="35719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dirty="0" smtClean="0">
                <a:solidFill>
                  <a:srgbClr val="FF1919"/>
                </a:solidFill>
                <a:latin typeface="Impact" pitchFamily="34" charset="0"/>
              </a:rPr>
              <a:t>short</a:t>
            </a:r>
            <a:endParaRPr lang="en-GB" sz="2400" dirty="0">
              <a:solidFill>
                <a:srgbClr val="FF1919"/>
              </a:solidFill>
              <a:latin typeface="Impact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03576" y="3704710"/>
            <a:ext cx="857256" cy="35719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dirty="0" smtClean="0">
                <a:solidFill>
                  <a:srgbClr val="FF1919"/>
                </a:solidFill>
                <a:latin typeface="Impact" pitchFamily="34" charset="0"/>
              </a:rPr>
              <a:t>torso</a:t>
            </a:r>
            <a:endParaRPr lang="en-GB" sz="2400" dirty="0">
              <a:solidFill>
                <a:srgbClr val="FF1919"/>
              </a:solidFill>
              <a:latin typeface="Impact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001024" y="2786064"/>
            <a:ext cx="857256" cy="128588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GB" sz="2400" dirty="0" smtClean="0">
                <a:solidFill>
                  <a:srgbClr val="FF1919"/>
                </a:solidFill>
                <a:latin typeface="Impact" pitchFamily="34" charset="0"/>
              </a:rPr>
              <a:t>?</a:t>
            </a:r>
            <a:endParaRPr lang="en-GB" sz="2400" dirty="0">
              <a:solidFill>
                <a:srgbClr val="FF1919"/>
              </a:solidFill>
              <a:latin typeface="Impact" pitchFamily="34" charset="0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27337E-6 L 0.16528 -0.19593 " pathEditMode="relative" ptsTypes="AA">
                                      <p:cBhvr>
                                        <p:cTn id="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151</Words>
  <Application>Microsoft Office PowerPoint</Application>
  <PresentationFormat>On-screen Show (16:9)</PresentationFormat>
  <Paragraphs>114</Paragraphs>
  <Slides>14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8" baseType="lpstr">
      <vt:lpstr>Arial</vt:lpstr>
      <vt:lpstr>Calibri</vt:lpstr>
      <vt:lpstr>Almanaque</vt:lpstr>
      <vt:lpstr>Annual Condensed</vt:lpstr>
      <vt:lpstr>WhoopAss</vt:lpstr>
      <vt:lpstr>Arial Black</vt:lpstr>
      <vt:lpstr>Amos</vt:lpstr>
      <vt:lpstr>Aloe</vt:lpstr>
      <vt:lpstr>Impact</vt:lpstr>
      <vt:lpstr>OCR A Extended</vt:lpstr>
      <vt:lpstr>Abode</vt:lpstr>
      <vt:lpstr>Adorable</vt:lpstr>
      <vt:lpstr>Fighting Spirit TBS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Phipps</dc:creator>
  <cp:lastModifiedBy>Phipps</cp:lastModifiedBy>
  <cp:revision>29</cp:revision>
  <dcterms:created xsi:type="dcterms:W3CDTF">2010-04-11T14:16:48Z</dcterms:created>
  <dcterms:modified xsi:type="dcterms:W3CDTF">2010-04-12T17:44:33Z</dcterms:modified>
</cp:coreProperties>
</file>