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9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786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00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958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554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078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556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898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234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719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443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03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6089-325D-442B-BFEF-0A5701ADCF9F}" type="datetimeFigureOut">
              <a:rPr lang="en-SG" smtClean="0"/>
              <a:t>8/2/2013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D932-D7DB-4CB2-94EE-8EE126E78E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126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Crossfade animations in PowerPoint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425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Sample</a:t>
            </a:r>
            <a:endParaRPr lang="en-S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Point 1</a:t>
            </a:r>
          </a:p>
          <a:p>
            <a:r>
              <a:rPr lang="en-SG" dirty="0" smtClean="0"/>
              <a:t>Point 2</a:t>
            </a:r>
          </a:p>
          <a:p>
            <a:r>
              <a:rPr lang="en-SG" dirty="0" smtClean="0"/>
              <a:t>Point 3</a:t>
            </a:r>
          </a:p>
          <a:p>
            <a:r>
              <a:rPr lang="en-SG" dirty="0" smtClean="0"/>
              <a:t>Point 4</a:t>
            </a:r>
          </a:p>
          <a:p>
            <a:r>
              <a:rPr lang="en-SG" dirty="0" smtClean="0"/>
              <a:t>Point 5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3717032"/>
            <a:ext cx="3456384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3717032"/>
            <a:ext cx="3456384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3717032"/>
            <a:ext cx="3456384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3717032"/>
            <a:ext cx="3456384" cy="2592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3717032"/>
            <a:ext cx="3456384" cy="2592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3717032"/>
            <a:ext cx="3456384" cy="2592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3717032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Crossfade animations in PowerPoint</vt:lpstr>
      <vt:lpstr>Sample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Crossfade animations in PowerPoint</dc:title>
  <dc:creator>tohlz</dc:creator>
  <cp:lastModifiedBy>tohlz</cp:lastModifiedBy>
  <cp:revision>4</cp:revision>
  <dcterms:created xsi:type="dcterms:W3CDTF">2013-02-08T15:48:18Z</dcterms:created>
  <dcterms:modified xsi:type="dcterms:W3CDTF">2013-02-08T16:25:07Z</dcterms:modified>
</cp:coreProperties>
</file>